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0" r:id="rId1"/>
  </p:sldMasterIdLst>
  <p:notesMasterIdLst>
    <p:notesMasterId r:id="rId48"/>
  </p:notesMasterIdLst>
  <p:handoutMasterIdLst>
    <p:handoutMasterId r:id="rId49"/>
  </p:handoutMasterIdLst>
  <p:sldIdLst>
    <p:sldId id="439" r:id="rId2"/>
    <p:sldId id="260" r:id="rId3"/>
    <p:sldId id="332" r:id="rId4"/>
    <p:sldId id="335" r:id="rId5"/>
    <p:sldId id="312" r:id="rId6"/>
    <p:sldId id="315" r:id="rId7"/>
    <p:sldId id="314" r:id="rId8"/>
    <p:sldId id="316" r:id="rId9"/>
    <p:sldId id="311" r:id="rId10"/>
    <p:sldId id="294" r:id="rId11"/>
    <p:sldId id="283" r:id="rId12"/>
    <p:sldId id="284" r:id="rId13"/>
    <p:sldId id="285" r:id="rId14"/>
    <p:sldId id="287" r:id="rId15"/>
    <p:sldId id="302" r:id="rId16"/>
    <p:sldId id="286" r:id="rId17"/>
    <p:sldId id="317" r:id="rId18"/>
    <p:sldId id="289" r:id="rId19"/>
    <p:sldId id="474" r:id="rId20"/>
    <p:sldId id="300" r:id="rId21"/>
    <p:sldId id="334" r:id="rId22"/>
    <p:sldId id="295" r:id="rId23"/>
    <p:sldId id="296" r:id="rId24"/>
    <p:sldId id="333" r:id="rId25"/>
    <p:sldId id="322" r:id="rId26"/>
    <p:sldId id="299" r:id="rId27"/>
    <p:sldId id="336" r:id="rId28"/>
    <p:sldId id="301" r:id="rId29"/>
    <p:sldId id="324" r:id="rId30"/>
    <p:sldId id="323" r:id="rId31"/>
    <p:sldId id="325" r:id="rId32"/>
    <p:sldId id="326" r:id="rId33"/>
    <p:sldId id="475" r:id="rId34"/>
    <p:sldId id="476" r:id="rId35"/>
    <p:sldId id="462" r:id="rId36"/>
    <p:sldId id="463" r:id="rId37"/>
    <p:sldId id="464" r:id="rId38"/>
    <p:sldId id="477" r:id="rId39"/>
    <p:sldId id="466" r:id="rId40"/>
    <p:sldId id="467" r:id="rId41"/>
    <p:sldId id="468" r:id="rId42"/>
    <p:sldId id="470" r:id="rId43"/>
    <p:sldId id="471" r:id="rId44"/>
    <p:sldId id="473" r:id="rId45"/>
    <p:sldId id="472" r:id="rId46"/>
    <p:sldId id="290" r:id="rId47"/>
  </p:sldIdLst>
  <p:sldSz cx="9144000" cy="5143500" type="screen16x9"/>
  <p:notesSz cx="6858000" cy="9144000"/>
  <p:custDataLst>
    <p:tags r:id="rId50"/>
  </p:custDataLst>
  <p:defaultTextStyle>
    <a:defPPr>
      <a:defRPr lang="en-US"/>
    </a:defPPr>
    <a:lvl1pPr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1pPr>
    <a:lvl2pPr marL="4572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2pPr>
    <a:lvl3pPr marL="9144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3pPr>
    <a:lvl4pPr marL="13716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4pPr>
    <a:lvl5pPr marL="18288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5pPr>
    <a:lvl6pPr marL="2286000" algn="l" defTabSz="457200" rtl="0" eaLnBrk="1" latinLnBrk="0" hangingPunct="1">
      <a:defRPr kern="1200">
        <a:solidFill>
          <a:schemeClr val="tx1"/>
        </a:solidFill>
        <a:latin typeface="Arial" charset="0"/>
        <a:ea typeface="ＭＳ Ｐゴシック" charset="0"/>
        <a:cs typeface="ＭＳ Ｐゴシック" charset="0"/>
      </a:defRPr>
    </a:lvl6pPr>
    <a:lvl7pPr marL="2743200" algn="l" defTabSz="457200" rtl="0" eaLnBrk="1" latinLnBrk="0" hangingPunct="1">
      <a:defRPr kern="1200">
        <a:solidFill>
          <a:schemeClr val="tx1"/>
        </a:solidFill>
        <a:latin typeface="Arial" charset="0"/>
        <a:ea typeface="ＭＳ Ｐゴシック" charset="0"/>
        <a:cs typeface="ＭＳ Ｐゴシック" charset="0"/>
      </a:defRPr>
    </a:lvl7pPr>
    <a:lvl8pPr marL="3200400" algn="l" defTabSz="457200" rtl="0" eaLnBrk="1" latinLnBrk="0" hangingPunct="1">
      <a:defRPr kern="1200">
        <a:solidFill>
          <a:schemeClr val="tx1"/>
        </a:solidFill>
        <a:latin typeface="Arial" charset="0"/>
        <a:ea typeface="ＭＳ Ｐゴシック" charset="0"/>
        <a:cs typeface="ＭＳ Ｐゴシック" charset="0"/>
      </a:defRPr>
    </a:lvl8pPr>
    <a:lvl9pPr marL="3657600" algn="l" defTabSz="457200" rtl="0" eaLnBrk="1" latinLnBrk="0" hangingPunct="1">
      <a:defRPr kern="1200">
        <a:solidFill>
          <a:schemeClr val="tx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15:guide id="1" pos="3144" userDrawn="1">
          <p15:clr>
            <a:srgbClr val="A4A3A4"/>
          </p15:clr>
        </p15:guide>
        <p15:guide id="2" orient="horz" pos="162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Mitesh Gohil" initials="" lastIdx="31" clrIdx="0"/>
  <p:cmAuthor id="1" name="Kate Ryan" initials="KR" lastIdx="11" clrIdx="1">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40504"/>
    <a:srgbClr val="151A45"/>
    <a:srgbClr val="171848"/>
    <a:srgbClr val="191B4D"/>
    <a:srgbClr val="212355"/>
    <a:srgbClr val="5D3D6B"/>
    <a:srgbClr val="192B56"/>
    <a:srgbClr val="0F110C"/>
    <a:srgbClr val="11130E"/>
    <a:srgbClr val="1A1C4D"/>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083E6E3-FA7D-4D7B-A595-EF9225AFEA8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310" autoAdjust="0"/>
    <p:restoredTop sz="93508" autoAdjust="0"/>
  </p:normalViewPr>
  <p:slideViewPr>
    <p:cSldViewPr snapToGrid="0" snapToObjects="1" showGuides="1">
      <p:cViewPr>
        <p:scale>
          <a:sx n="140" d="100"/>
          <a:sy n="140" d="100"/>
        </p:scale>
        <p:origin x="976" y="456"/>
      </p:cViewPr>
      <p:guideLst>
        <p:guide pos="3144"/>
        <p:guide orient="horz" pos="1620"/>
      </p:guideLst>
    </p:cSldViewPr>
  </p:slideViewPr>
  <p:notesTextViewPr>
    <p:cViewPr>
      <p:scale>
        <a:sx n="100" d="100"/>
        <a:sy n="100" d="100"/>
      </p:scale>
      <p:origin x="0" y="0"/>
    </p:cViewPr>
  </p:notesTextViewPr>
  <p:sorterViewPr>
    <p:cViewPr>
      <p:scale>
        <a:sx n="180" d="100"/>
        <a:sy n="180" d="100"/>
      </p:scale>
      <p:origin x="0" y="12756"/>
    </p:cViewPr>
  </p:sorterViewPr>
  <p:notesViewPr>
    <p:cSldViewPr snapToGrid="0" snapToObjects="1" showGuides="1">
      <p:cViewPr varScale="1">
        <p:scale>
          <a:sx n="87" d="100"/>
          <a:sy n="87" d="100"/>
        </p:scale>
        <p:origin x="2574" y="7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tags" Target="tags/tag1.xml"/><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commentAuthors" Target="commentAuthor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ea typeface="+mn-ea"/>
                <a:cs typeface="+mn-cs"/>
              </a:defRPr>
            </a:lvl1pPr>
          </a:lstStyle>
          <a:p>
            <a:pPr>
              <a:defRPr/>
            </a:pPr>
            <a:fld id="{2FE48B1C-1E6B-744F-8E6C-3836D33BC0D9}" type="datetimeFigureOut">
              <a:rPr lang="en-US"/>
              <a:pPr>
                <a:defRPr/>
              </a:pPr>
              <a:t>8/15/18</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cs typeface="+mn-cs"/>
              </a:defRPr>
            </a:lvl1pPr>
          </a:lstStyle>
          <a:p>
            <a:pPr>
              <a:defRPr/>
            </a:pPr>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ea typeface="+mn-ea"/>
                <a:cs typeface="+mn-cs"/>
              </a:defRPr>
            </a:lvl1pPr>
          </a:lstStyle>
          <a:p>
            <a:pPr>
              <a:defRPr/>
            </a:pPr>
            <a:fld id="{F5A8EAB7-F1BA-274C-91A9-46214A29E509}" type="slidenum">
              <a:rPr lang="en-US"/>
              <a:pPr>
                <a:defRPr/>
              </a:pPr>
              <a:t>‹#›</a:t>
            </a:fld>
            <a:endParaRPr lang="en-US"/>
          </a:p>
        </p:txBody>
      </p:sp>
    </p:spTree>
    <p:extLst>
      <p:ext uri="{BB962C8B-B14F-4D97-AF65-F5344CB8AC3E}">
        <p14:creationId xmlns:p14="http://schemas.microsoft.com/office/powerpoint/2010/main" val="3338480609"/>
      </p:ext>
    </p:extLst>
  </p:cSld>
  <p:clrMap bg1="lt1" tx1="dk1" bg2="lt2" tx2="dk2" accent1="accent1" accent2="accent2" accent3="accent3" accent4="accent4" accent5="accent5" accent6="accent6" hlink="hlink" folHlink="folHlink"/>
</p:handoutMaster>
</file>

<file path=ppt/media/image1.jpg>
</file>

<file path=ppt/media/image10.jpg>
</file>

<file path=ppt/media/image11.jpg>
</file>

<file path=ppt/media/image12.jpg>
</file>

<file path=ppt/media/image13.jpg>
</file>

<file path=ppt/media/image14.png>
</file>

<file path=ppt/media/image15.png>
</file>

<file path=ppt/media/image2.png>
</file>

<file path=ppt/media/image3.png>
</file>

<file path=ppt/media/image4.jpg>
</file>

<file path=ppt/media/image5.jpe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ea typeface="+mn-ea"/>
                <a:cs typeface="+mn-cs"/>
              </a:defRPr>
            </a:lvl1pPr>
          </a:lstStyle>
          <a:p>
            <a:pPr>
              <a:defRPr/>
            </a:pPr>
            <a:fld id="{2A637A29-4E7E-A24B-BAB1-D48C888F91E4}" type="datetimeFigureOut">
              <a:rPr lang="en-US"/>
              <a:pPr>
                <a:defRPr/>
              </a:pPr>
              <a:t>8/15/18</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endParaRPr lang="en-US" noProof="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ea typeface="+mn-ea"/>
                <a:cs typeface="+mn-cs"/>
              </a:defRPr>
            </a:lvl1pPr>
          </a:lstStyle>
          <a:p>
            <a:pPr>
              <a:defRPr/>
            </a:pPr>
            <a:fld id="{F97A1FA6-25DE-9E4E-A34D-CF67DE7DBDC7}" type="slidenum">
              <a:rPr lang="en-US"/>
              <a:pPr>
                <a:defRPr/>
              </a:pPr>
              <a:t>‹#›</a:t>
            </a:fld>
            <a:endParaRPr lang="en-US"/>
          </a:p>
        </p:txBody>
      </p:sp>
    </p:spTree>
    <p:extLst>
      <p:ext uri="{BB962C8B-B14F-4D97-AF65-F5344CB8AC3E}">
        <p14:creationId xmlns:p14="http://schemas.microsoft.com/office/powerpoint/2010/main" val="3228492595"/>
      </p:ext>
    </p:extLst>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defRPr sz="1200" kern="1200">
        <a:solidFill>
          <a:schemeClr val="tx1"/>
        </a:solidFill>
        <a:latin typeface="+mn-lt"/>
        <a:ea typeface="ＭＳ Ｐゴシック" charset="0"/>
        <a:cs typeface="ＭＳ Ｐゴシック" charset="0"/>
      </a:defRPr>
    </a:lvl1pPr>
    <a:lvl2pPr marL="457200" algn="l" defTabSz="457200" rtl="0" eaLnBrk="0" fontAlgn="base" hangingPunct="0">
      <a:spcBef>
        <a:spcPct val="30000"/>
      </a:spcBef>
      <a:spcAft>
        <a:spcPct val="0"/>
      </a:spcAft>
      <a:defRPr sz="1200" kern="1200">
        <a:solidFill>
          <a:schemeClr val="tx1"/>
        </a:solidFill>
        <a:latin typeface="+mn-lt"/>
        <a:ea typeface="ＭＳ Ｐゴシック" charset="0"/>
        <a:cs typeface="+mn-cs"/>
      </a:defRPr>
    </a:lvl2pPr>
    <a:lvl3pPr marL="914400" algn="l" defTabSz="457200" rtl="0" eaLnBrk="0" fontAlgn="base" hangingPunct="0">
      <a:spcBef>
        <a:spcPct val="30000"/>
      </a:spcBef>
      <a:spcAft>
        <a:spcPct val="0"/>
      </a:spcAft>
      <a:defRPr sz="1200" kern="1200">
        <a:solidFill>
          <a:schemeClr val="tx1"/>
        </a:solidFill>
        <a:latin typeface="+mn-lt"/>
        <a:ea typeface="ＭＳ Ｐゴシック" charset="0"/>
        <a:cs typeface="+mn-cs"/>
      </a:defRPr>
    </a:lvl3pPr>
    <a:lvl4pPr marL="1371600" algn="l" defTabSz="457200" rtl="0" eaLnBrk="0" fontAlgn="base" hangingPunct="0">
      <a:spcBef>
        <a:spcPct val="30000"/>
      </a:spcBef>
      <a:spcAft>
        <a:spcPct val="0"/>
      </a:spcAft>
      <a:defRPr sz="1200" kern="1200">
        <a:solidFill>
          <a:schemeClr val="tx1"/>
        </a:solidFill>
        <a:latin typeface="+mn-lt"/>
        <a:ea typeface="ＭＳ Ｐゴシック" charset="0"/>
        <a:cs typeface="+mn-cs"/>
      </a:defRPr>
    </a:lvl4pPr>
    <a:lvl5pPr marL="1828800" algn="l" defTabSz="457200" rtl="0" eaLnBrk="0" fontAlgn="base" hangingPunct="0">
      <a:spcBef>
        <a:spcPct val="30000"/>
      </a:spcBef>
      <a:spcAft>
        <a:spcPct val="0"/>
      </a:spcAft>
      <a:defRPr sz="1200" kern="1200">
        <a:solidFill>
          <a:schemeClr val="tx1"/>
        </a:solidFill>
        <a:latin typeface="+mn-lt"/>
        <a:ea typeface="ＭＳ Ｐゴシック" charset="0"/>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www.python.org/dev/peps/pep-0008/" TargetMode="External"/><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www.python.org/dev/peps/pep-0008/" TargetMode="External"/><Relationship Id="rId2" Type="http://schemas.openxmlformats.org/officeDocument/2006/relationships/slide" Target="../slides/slide18.xml"/><Relationship Id="rId1" Type="http://schemas.openxmlformats.org/officeDocument/2006/relationships/notesMaster" Target="../notesMasters/notesMaster1.xml"/><Relationship Id="rId4" Type="http://schemas.openxmlformats.org/officeDocument/2006/relationships/hyperlink" Target="https://docs.python.org/2/library/stdtypes.html#truth-value-testing" TargetMode="Externa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www.python.org/dev/peps/pep-0008/"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s://docs.python.org/2/library/stdtypes.html#truth-value-testing" TargetMode="External"/><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3" Type="http://schemas.openxmlformats.org/officeDocument/2006/relationships/hyperlink" Target="https://www.python.org/dev/peps/pep-0257/#what-is-a-docstring" TargetMode="External"/><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Python scripts are simple (UTF-8) text files. You could write or edit one with any text editor. You </a:t>
            </a:r>
            <a:r>
              <a:rPr lang="en-US" sz="1200" b="0" i="1" u="none" strike="noStrike" kern="1200" dirty="0">
                <a:solidFill>
                  <a:schemeClr val="tx1"/>
                </a:solidFill>
                <a:effectLst/>
                <a:latin typeface="+mn-lt"/>
                <a:ea typeface="+mn-ea"/>
                <a:cs typeface="+mn-cs"/>
              </a:rPr>
              <a:t>don't</a:t>
            </a:r>
            <a:r>
              <a:rPr lang="en-US" sz="1200" b="0" i="0" u="none" strike="noStrike" kern="1200" dirty="0">
                <a:solidFill>
                  <a:schemeClr val="tx1"/>
                </a:solidFill>
                <a:effectLst/>
                <a:latin typeface="+mn-lt"/>
                <a:ea typeface="+mn-ea"/>
                <a:cs typeface="+mn-cs"/>
              </a:rPr>
              <a:t> compile them. How are you going to execute them? Answer: with a Python interpreter!</a:t>
            </a:r>
          </a:p>
          <a:p>
            <a:endParaRPr lang="en-US" dirty="0"/>
          </a:p>
        </p:txBody>
      </p:sp>
      <p:sp>
        <p:nvSpPr>
          <p:cNvPr id="4" name="Slide Number Placeholder 3"/>
          <p:cNvSpPr>
            <a:spLocks noGrp="1"/>
          </p:cNvSpPr>
          <p:nvPr>
            <p:ph type="sldNum" sz="quarter" idx="10"/>
          </p:nvPr>
        </p:nvSpPr>
        <p:spPr/>
        <p:txBody>
          <a:bodyPr/>
          <a:lstStyle/>
          <a:p>
            <a:fld id="{189DB7E8-DB95-9C42-89E4-552139C96799}" type="slidenum">
              <a:rPr lang="en-US" smtClean="0"/>
              <a:t>3</a:t>
            </a:fld>
            <a:endParaRPr lang="en-US"/>
          </a:p>
        </p:txBody>
      </p:sp>
    </p:spTree>
    <p:extLst>
      <p:ext uri="{BB962C8B-B14F-4D97-AF65-F5344CB8AC3E}">
        <p14:creationId xmlns:p14="http://schemas.microsoft.com/office/powerpoint/2010/main" val="34655178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dirty="0">
                <a:solidFill>
                  <a:schemeClr val="tx1"/>
                </a:solidFill>
                <a:effectLst/>
                <a:latin typeface="+mn-lt"/>
                <a:ea typeface="+mn-ea"/>
                <a:cs typeface="+mn-cs"/>
              </a:rPr>
              <a:t>Defining Variables</a:t>
            </a:r>
          </a:p>
          <a:p>
            <a:r>
              <a:rPr lang="en-US" sz="1200" b="0" i="0" u="none" strike="noStrike" kern="1200" dirty="0">
                <a:solidFill>
                  <a:schemeClr val="tx1"/>
                </a:solidFill>
                <a:effectLst/>
                <a:latin typeface="+mn-lt"/>
                <a:ea typeface="+mn-ea"/>
                <a:cs typeface="+mn-cs"/>
              </a:rPr>
              <a:t>Python is </a:t>
            </a:r>
            <a:r>
              <a:rPr lang="en-US" sz="1200" b="1" i="0" u="none" strike="noStrike" kern="1200" dirty="0">
                <a:solidFill>
                  <a:schemeClr val="tx1"/>
                </a:solidFill>
                <a:effectLst/>
                <a:latin typeface="+mn-lt"/>
                <a:ea typeface="+mn-ea"/>
                <a:cs typeface="+mn-cs"/>
              </a:rPr>
              <a:t>not</a:t>
            </a:r>
            <a:r>
              <a:rPr lang="en-US" sz="1200" b="0" i="0" u="none" strike="noStrike" kern="1200" dirty="0">
                <a:solidFill>
                  <a:schemeClr val="tx1"/>
                </a:solidFill>
                <a:effectLst/>
                <a:latin typeface="+mn-lt"/>
                <a:ea typeface="+mn-ea"/>
                <a:cs typeface="+mn-cs"/>
              </a:rPr>
              <a:t> a </a:t>
            </a:r>
            <a:r>
              <a:rPr lang="en-US" sz="1200" b="0" i="1" u="none" strike="noStrike" kern="1200" dirty="0">
                <a:solidFill>
                  <a:schemeClr val="tx1"/>
                </a:solidFill>
                <a:effectLst/>
                <a:latin typeface="+mn-lt"/>
                <a:ea typeface="+mn-ea"/>
                <a:cs typeface="+mn-cs"/>
              </a:rPr>
              <a:t>strongly typed</a:t>
            </a:r>
            <a:r>
              <a:rPr lang="en-US" sz="1200" b="0" i="0" u="none" strike="noStrike" kern="1200" dirty="0">
                <a:solidFill>
                  <a:schemeClr val="tx1"/>
                </a:solidFill>
                <a:effectLst/>
                <a:latin typeface="+mn-lt"/>
                <a:ea typeface="+mn-ea"/>
                <a:cs typeface="+mn-cs"/>
              </a:rPr>
              <a:t> language. That means, unlike some other languages, you don't have to </a:t>
            </a:r>
            <a:r>
              <a:rPr lang="en-US" sz="1200" b="0" i="1" u="none" strike="noStrike" kern="1200" dirty="0">
                <a:solidFill>
                  <a:schemeClr val="tx1"/>
                </a:solidFill>
                <a:effectLst/>
                <a:latin typeface="+mn-lt"/>
                <a:ea typeface="+mn-ea"/>
                <a:cs typeface="+mn-cs"/>
              </a:rPr>
              <a:t>declare</a:t>
            </a:r>
            <a:r>
              <a:rPr lang="en-US" sz="1200" b="0" i="0" u="none" strike="noStrike" kern="1200" dirty="0">
                <a:solidFill>
                  <a:schemeClr val="tx1"/>
                </a:solidFill>
                <a:effectLst/>
                <a:latin typeface="+mn-lt"/>
                <a:ea typeface="+mn-ea"/>
                <a:cs typeface="+mn-cs"/>
              </a:rPr>
              <a:t> a variable before using it. Also, a variable name could point to one type of data one minute and then point to a different type of data another.</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To define a variable in Python, simply use the assign = operator to assign a value to the variable name.</a:t>
            </a:r>
          </a:p>
          <a:p>
            <a:endParaRPr lang="en-US" sz="1200" b="0" i="0" u="none" strike="noStrike" kern="1200" dirty="0">
              <a:solidFill>
                <a:schemeClr val="tx1"/>
              </a:solidFill>
              <a:effectLst/>
              <a:latin typeface="+mn-lt"/>
              <a:ea typeface="+mn-ea"/>
              <a:cs typeface="+mn-cs"/>
            </a:endParaRPr>
          </a:p>
          <a:p>
            <a:r>
              <a:rPr lang="en-US" b="1" dirty="0">
                <a:effectLst/>
              </a:rPr>
              <a:t>Note:</a:t>
            </a:r>
            <a:r>
              <a:rPr lang="en-US" dirty="0">
                <a:effectLst/>
              </a:rPr>
              <a:t> In the interactive interpreter, typing a variable name at the prompt and pressing Enter displays the current value of the variable. Also note that while this is a valid Python statement, if you only put a variable name on a line in your script, it won't display the output to the user. You have to use the print() function in a script to display output to the user (you learn how to do this shortly).</a:t>
            </a:r>
          </a:p>
          <a:p>
            <a:endParaRPr lang="en-US" sz="1200" b="1" i="1" u="none" strike="noStrike" kern="1200" dirty="0">
              <a:solidFill>
                <a:schemeClr val="tx1"/>
              </a:solidFill>
              <a:effectLst/>
              <a:latin typeface="+mn-lt"/>
              <a:ea typeface="+mn-ea"/>
              <a:cs typeface="+mn-cs"/>
            </a:endParaRPr>
          </a:p>
          <a:p>
            <a:r>
              <a:rPr lang="en-US" sz="1200" b="1" i="1" u="none" strike="noStrike" kern="1200" dirty="0">
                <a:solidFill>
                  <a:schemeClr val="tx1"/>
                </a:solidFill>
                <a:effectLst/>
                <a:latin typeface="+mn-lt"/>
                <a:ea typeface="+mn-ea"/>
                <a:cs typeface="+mn-cs"/>
              </a:rPr>
              <a:t>Variable Names</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Cannot start with a number [0-9]</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Cannot conflict with a language keyword</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Can contain: [A-Za-z0-9_-]</a:t>
            </a:r>
          </a:p>
          <a:p>
            <a:pPr marL="0" indent="0">
              <a:buFont typeface="Arial" panose="020B0604020202020204" pitchFamily="34" charset="0"/>
              <a:buNone/>
            </a:pPr>
            <a:endParaRPr lang="en-US" sz="1200" b="0" i="0" u="none" strike="noStrike" kern="1200" dirty="0">
              <a:solidFill>
                <a:schemeClr val="tx1"/>
              </a:solidFill>
              <a:effectLst/>
              <a:latin typeface="+mn-lt"/>
              <a:ea typeface="+mn-ea"/>
              <a:cs typeface="+mn-cs"/>
            </a:endParaRPr>
          </a:p>
          <a:p>
            <a:r>
              <a:rPr lang="en-US" dirty="0">
                <a:effectLst/>
              </a:rPr>
              <a:t>Recommendations for naming (variables, classes, functions, etc.) can be found in </a:t>
            </a:r>
            <a:r>
              <a:rPr lang="en-US" sz="1200" kern="1200" dirty="0">
                <a:solidFill>
                  <a:schemeClr val="tx1"/>
                </a:solidFill>
                <a:effectLst/>
                <a:latin typeface="+mn-lt"/>
                <a:ea typeface="+mn-ea"/>
                <a:cs typeface="+mn-cs"/>
                <a:hlinkClick r:id="rId3"/>
              </a:rPr>
              <a:t>PEP8</a:t>
            </a:r>
            <a:r>
              <a:rPr lang="en-US" dirty="0">
                <a:effectLst/>
              </a:rPr>
              <a:t>.</a:t>
            </a:r>
          </a:p>
          <a:p>
            <a:endParaRPr lang="en-US" dirty="0"/>
          </a:p>
        </p:txBody>
      </p:sp>
      <p:sp>
        <p:nvSpPr>
          <p:cNvPr id="4" name="Slide Number Placeholder 3"/>
          <p:cNvSpPr>
            <a:spLocks noGrp="1"/>
          </p:cNvSpPr>
          <p:nvPr>
            <p:ph type="sldNum" sz="quarter" idx="10"/>
          </p:nvPr>
        </p:nvSpPr>
        <p:spPr/>
        <p:txBody>
          <a:bodyPr/>
          <a:lstStyle/>
          <a:p>
            <a:fld id="{E4798ECE-C374-984E-91CF-91CCBE967F0B}" type="slidenum">
              <a:rPr lang="en-US" smtClean="0"/>
              <a:t>14</a:t>
            </a:fld>
            <a:endParaRPr lang="en-US"/>
          </a:p>
        </p:txBody>
      </p:sp>
    </p:spTree>
    <p:extLst>
      <p:ext uri="{BB962C8B-B14F-4D97-AF65-F5344CB8AC3E}">
        <p14:creationId xmlns:p14="http://schemas.microsoft.com/office/powerpoint/2010/main" val="34204515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dirty="0">
                <a:solidFill>
                  <a:schemeClr val="tx1"/>
                </a:solidFill>
                <a:effectLst/>
                <a:latin typeface="+mn-lt"/>
                <a:ea typeface="+mn-ea"/>
                <a:cs typeface="+mn-cs"/>
              </a:rPr>
              <a:t>Everything is an Object!</a:t>
            </a:r>
          </a:p>
          <a:p>
            <a:r>
              <a:rPr lang="en-US" sz="1200" b="0" i="0" u="none" strike="noStrike" kern="1200" dirty="0">
                <a:solidFill>
                  <a:schemeClr val="tx1"/>
                </a:solidFill>
                <a:effectLst/>
                <a:latin typeface="+mn-lt"/>
                <a:ea typeface="+mn-ea"/>
                <a:cs typeface="+mn-cs"/>
              </a:rPr>
              <a:t>In Python everything is an object. What does this mean? Unlike some languages that have different types of data (value types, structures, classes and objects, etc.), in Python everything is an object.</a:t>
            </a:r>
          </a:p>
          <a:p>
            <a:endParaRPr lang="en-US" sz="1200" b="0" i="1" u="none" strike="noStrike" kern="1200" dirty="0">
              <a:solidFill>
                <a:schemeClr val="tx1"/>
              </a:solidFill>
              <a:effectLst/>
              <a:latin typeface="+mn-lt"/>
              <a:ea typeface="+mn-ea"/>
              <a:cs typeface="+mn-cs"/>
            </a:endParaRPr>
          </a:p>
          <a:p>
            <a:r>
              <a:rPr lang="en-US" sz="1200" b="0" i="1" u="none" strike="noStrike" kern="1200" dirty="0">
                <a:solidFill>
                  <a:schemeClr val="tx1"/>
                </a:solidFill>
                <a:effectLst/>
                <a:latin typeface="+mn-lt"/>
                <a:ea typeface="+mn-ea"/>
                <a:cs typeface="+mn-cs"/>
              </a:rPr>
              <a:t>What are objects, and what does this mean for me?</a:t>
            </a:r>
            <a:r>
              <a:rPr lang="en-US" sz="1200" b="0" i="0" u="none" strike="noStrike" kern="1200" dirty="0">
                <a:solidFill>
                  <a:schemeClr val="tx1"/>
                </a:solidFill>
                <a:effectLst/>
                <a:latin typeface="+mn-lt"/>
                <a:ea typeface="+mn-ea"/>
                <a:cs typeface="+mn-cs"/>
              </a:rPr>
              <a:t> I'm glad you asked.</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Objects </a:t>
            </a:r>
            <a:r>
              <a:rPr lang="en-US" sz="1200" b="0" i="1" u="none" strike="noStrike" kern="1200" dirty="0">
                <a:solidFill>
                  <a:schemeClr val="tx1"/>
                </a:solidFill>
                <a:effectLst/>
                <a:latin typeface="+mn-lt"/>
                <a:ea typeface="+mn-ea"/>
                <a:cs typeface="+mn-cs"/>
              </a:rPr>
              <a:t>(over simplified explanation)</a:t>
            </a:r>
            <a:r>
              <a:rPr lang="en-US" sz="1200" b="0" i="0" u="none" strike="noStrike" kern="1200" dirty="0">
                <a:solidFill>
                  <a:schemeClr val="tx1"/>
                </a:solidFill>
                <a:effectLst/>
                <a:latin typeface="+mn-lt"/>
                <a:ea typeface="+mn-ea"/>
                <a:cs typeface="+mn-cs"/>
              </a:rPr>
              <a:t> are purpose-built groupings of variables (called attributes) and functions (called methods) that work together to do something useful.</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Creating your own classes of objects in Python is easy, but due to time constraints and the fact that you won't need to create your own classes to complete any of our labs today, we aren't going to cover classes here. However, you do need to know how to work with objects - especially since </a:t>
            </a:r>
            <a:r>
              <a:rPr lang="en-US" sz="1200" b="0" i="1" u="none" strike="noStrike" kern="1200" dirty="0">
                <a:solidFill>
                  <a:schemeClr val="tx1"/>
                </a:solidFill>
                <a:effectLst/>
                <a:latin typeface="+mn-lt"/>
                <a:ea typeface="+mn-ea"/>
                <a:cs typeface="+mn-cs"/>
              </a:rPr>
              <a:t>"everything is an object"</a:t>
            </a:r>
            <a:r>
              <a:rPr lang="en-US" sz="1200" b="0" i="0" u="none" strike="noStrike" kern="1200" dirty="0">
                <a:solidFill>
                  <a:schemeClr val="tx1"/>
                </a:solidFill>
                <a:effectLst/>
                <a:latin typeface="+mn-lt"/>
                <a:ea typeface="+mn-ea"/>
                <a:cs typeface="+mn-cs"/>
              </a:rPr>
              <a:t>. Fortunately doing so is also straightforward, and you have already seen this in action in the when we looked at how to work with strings.</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To access the attributes (variables) or methods (functions) contained within an object, all you need to remember is that you use "." </a:t>
            </a:r>
            <a:r>
              <a:rPr lang="en-US" sz="1200" b="1" i="1" u="none" strike="noStrike" kern="1200" dirty="0">
                <a:solidFill>
                  <a:schemeClr val="tx1"/>
                </a:solidFill>
                <a:effectLst/>
                <a:latin typeface="+mn-lt"/>
                <a:ea typeface="+mn-ea"/>
                <a:cs typeface="+mn-cs"/>
              </a:rPr>
              <a:t>dot-syntax</a:t>
            </a:r>
            <a:r>
              <a:rPr lang="en-US" sz="1200" b="1" i="0" u="none" strike="noStrike" kern="1200" dirty="0">
                <a:solidFill>
                  <a:schemeClr val="tx1"/>
                </a:solidFill>
                <a:effectLst/>
                <a:latin typeface="+mn-lt"/>
                <a:ea typeface="+mn-ea"/>
                <a:cs typeface="+mn-cs"/>
              </a:rPr>
              <a:t> to do so.</a:t>
            </a:r>
            <a:r>
              <a:rPr lang="en-US" sz="1200" b="0" i="0" u="none" strike="noStrike" kern="1200" dirty="0">
                <a:solidFill>
                  <a:schemeClr val="tx1"/>
                </a:solidFill>
                <a:effectLst/>
                <a:latin typeface="+mn-lt"/>
                <a:ea typeface="+mn-ea"/>
                <a:cs typeface="+mn-cs"/>
              </a:rPr>
              <a:t> Putting a period (dot) after any object lets you access the attributes and methods available within the object.</a:t>
            </a:r>
          </a:p>
          <a:p>
            <a:endParaRPr lang="en-US" sz="1200" b="0" i="0" u="none" strike="noStrike" kern="1200" dirty="0">
              <a:solidFill>
                <a:schemeClr val="tx1"/>
              </a:solidFill>
              <a:effectLst/>
              <a:latin typeface="+mn-lt"/>
              <a:ea typeface="+mn-ea"/>
              <a:cs typeface="+mn-cs"/>
            </a:endParaRPr>
          </a:p>
          <a:p>
            <a:r>
              <a:rPr lang="en-US" sz="1200" b="0" i="1" u="none" strike="noStrike" kern="1200" dirty="0">
                <a:solidFill>
                  <a:schemeClr val="tx1"/>
                </a:solidFill>
                <a:effectLst/>
                <a:latin typeface="+mn-lt"/>
                <a:ea typeface="+mn-ea"/>
                <a:cs typeface="+mn-cs"/>
              </a:rPr>
              <a:t>Examples – See the right panel</a:t>
            </a:r>
            <a:endParaRPr lang="en-US" sz="1200" b="0" i="0" u="none" strike="noStrike" kern="1200" dirty="0">
              <a:solidFill>
                <a:schemeClr val="tx1"/>
              </a:solidFill>
              <a:effectLst/>
              <a:latin typeface="+mn-lt"/>
              <a:ea typeface="+mn-ea"/>
              <a:cs typeface="+mn-cs"/>
            </a:endParaRPr>
          </a:p>
          <a:p>
            <a:endParaRPr lang="en-US" b="1" dirty="0">
              <a:effectLst/>
            </a:endParaRPr>
          </a:p>
          <a:p>
            <a:r>
              <a:rPr lang="en-US" b="1" dirty="0">
                <a:effectLst/>
              </a:rPr>
              <a:t>Note:</a:t>
            </a:r>
            <a:r>
              <a:rPr lang="en-US" dirty="0">
                <a:effectLst/>
              </a:rPr>
              <a:t> Python is introspective. To look inside an object and see what names (attributes and methods) are defined inside it, just pass the object to the </a:t>
            </a:r>
            <a:r>
              <a:rPr lang="en-US" dirty="0" err="1">
                <a:effectLst/>
                <a:latin typeface="Menlo" panose="020B0609030804020204" pitchFamily="49" charset="0"/>
                <a:ea typeface="Menlo" panose="020B0609030804020204" pitchFamily="49" charset="0"/>
                <a:cs typeface="Menlo" panose="020B0609030804020204" pitchFamily="49" charset="0"/>
              </a:rPr>
              <a:t>dir</a:t>
            </a:r>
            <a:r>
              <a:rPr lang="en-US" dirty="0">
                <a:effectLst/>
                <a:latin typeface="Menlo" panose="020B0609030804020204" pitchFamily="49" charset="0"/>
                <a:ea typeface="Menlo" panose="020B0609030804020204" pitchFamily="49" charset="0"/>
                <a:cs typeface="Menlo" panose="020B0609030804020204" pitchFamily="49" charset="0"/>
              </a:rPr>
              <a:t>(</a:t>
            </a:r>
            <a:r>
              <a:rPr lang="en-US" i="1" dirty="0">
                <a:effectLst/>
                <a:latin typeface="Menlo" panose="020B0609030804020204" pitchFamily="49" charset="0"/>
                <a:ea typeface="Menlo" panose="020B0609030804020204" pitchFamily="49" charset="0"/>
                <a:cs typeface="Menlo" panose="020B0609030804020204" pitchFamily="49" charset="0"/>
              </a:rPr>
              <a:t>object</a:t>
            </a:r>
            <a:r>
              <a:rPr lang="en-US" dirty="0">
                <a:effectLst/>
                <a:latin typeface="Menlo" panose="020B0609030804020204" pitchFamily="49" charset="0"/>
                <a:ea typeface="Menlo" panose="020B0609030804020204" pitchFamily="49" charset="0"/>
                <a:cs typeface="Menlo" panose="020B0609030804020204" pitchFamily="49" charset="0"/>
              </a:rPr>
              <a:t>)</a:t>
            </a:r>
            <a:r>
              <a:rPr lang="en-US" dirty="0">
                <a:effectLst/>
              </a:rPr>
              <a:t> function.</a:t>
            </a:r>
          </a:p>
          <a:p>
            <a:endParaRPr lang="en-US" dirty="0"/>
          </a:p>
        </p:txBody>
      </p:sp>
      <p:sp>
        <p:nvSpPr>
          <p:cNvPr id="4" name="Slide Number Placeholder 3"/>
          <p:cNvSpPr>
            <a:spLocks noGrp="1"/>
          </p:cNvSpPr>
          <p:nvPr>
            <p:ph type="sldNum" sz="quarter" idx="10"/>
          </p:nvPr>
        </p:nvSpPr>
        <p:spPr/>
        <p:txBody>
          <a:bodyPr/>
          <a:lstStyle/>
          <a:p>
            <a:fld id="{E4798ECE-C374-984E-91CF-91CCBE967F0B}" type="slidenum">
              <a:rPr lang="en-US" smtClean="0"/>
              <a:t>15</a:t>
            </a:fld>
            <a:endParaRPr lang="en-US"/>
          </a:p>
        </p:txBody>
      </p:sp>
    </p:spTree>
    <p:extLst>
      <p:ext uri="{BB962C8B-B14F-4D97-AF65-F5344CB8AC3E}">
        <p14:creationId xmlns:p14="http://schemas.microsoft.com/office/powerpoint/2010/main" val="36378295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1" u="none" strike="noStrike" kern="1200" dirty="0">
                <a:solidFill>
                  <a:schemeClr val="tx1"/>
                </a:solidFill>
                <a:effectLst/>
                <a:latin typeface="+mn-lt"/>
                <a:ea typeface="+mn-ea"/>
                <a:cs typeface="+mn-cs"/>
              </a:rPr>
              <a:t>Strings</a:t>
            </a:r>
          </a:p>
          <a:p>
            <a:r>
              <a:rPr lang="en-US" sz="1200" b="0" i="0" u="none" strike="noStrike" kern="1200" dirty="0">
                <a:solidFill>
                  <a:schemeClr val="tx1"/>
                </a:solidFill>
                <a:effectLst/>
                <a:latin typeface="+mn-lt"/>
                <a:ea typeface="+mn-ea"/>
                <a:cs typeface="+mn-cs"/>
              </a:rPr>
              <a:t>In Python v3 all strings (</a:t>
            </a:r>
            <a:r>
              <a:rPr lang="en-US" sz="1200" b="0" i="0" u="none" strike="noStrike" kern="1200" dirty="0" err="1">
                <a:solidFill>
                  <a:schemeClr val="tx1"/>
                </a:solidFill>
                <a:effectLst/>
                <a:latin typeface="+mn-lt"/>
                <a:ea typeface="+mn-ea"/>
                <a:cs typeface="+mn-cs"/>
              </a:rPr>
              <a:t>str</a:t>
            </a:r>
            <a:r>
              <a:rPr lang="en-US" sz="1200" b="0" i="0" u="none" strike="noStrike" kern="1200" dirty="0">
                <a:solidFill>
                  <a:schemeClr val="tx1"/>
                </a:solidFill>
                <a:effectLst/>
                <a:latin typeface="+mn-lt"/>
                <a:ea typeface="+mn-ea"/>
                <a:cs typeface="+mn-cs"/>
              </a:rPr>
              <a:t>) are Unicode strings and therefore can store and work with multi-byte Unicode characters. Note that not all Terminals or platforms support these extended character sets, so use them at your own risk, but Python supports them - hopefully everything else will catch up.</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You can use any of the following to open and close a string:</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Single Quotes ' '</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Double Quotes " "</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Triple Single Quotes ''' '''</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Triple Double Quotes """ """</a:t>
            </a:r>
          </a:p>
          <a:p>
            <a:endParaRPr lang="en-US" sz="1200" b="0" i="1" u="none" strike="noStrike" kern="1200" dirty="0">
              <a:solidFill>
                <a:schemeClr val="tx1"/>
              </a:solidFill>
              <a:effectLst/>
              <a:latin typeface="+mn-lt"/>
              <a:ea typeface="+mn-ea"/>
              <a:cs typeface="+mn-cs"/>
            </a:endParaRPr>
          </a:p>
          <a:p>
            <a:r>
              <a:rPr lang="en-US" sz="1200" b="0" i="1" u="none" strike="noStrike" kern="1200" dirty="0">
                <a:solidFill>
                  <a:schemeClr val="tx1"/>
                </a:solidFill>
                <a:effectLst/>
                <a:latin typeface="+mn-lt"/>
                <a:ea typeface="+mn-ea"/>
                <a:cs typeface="+mn-cs"/>
              </a:rPr>
              <a:t>Why all the options?</a:t>
            </a:r>
            <a:r>
              <a:rPr lang="en-US" sz="1200" b="0" i="0" u="none" strike="noStrike" kern="1200" dirty="0">
                <a:solidFill>
                  <a:schemeClr val="tx1"/>
                </a:solidFill>
                <a:effectLst/>
                <a:latin typeface="+mn-lt"/>
                <a:ea typeface="+mn-ea"/>
                <a:cs typeface="+mn-cs"/>
              </a:rPr>
              <a:t> The ability to use single or double quotes as string delineators makes it easier for you to create strings that may contain quotation marks. For example, if you want to include double quotes inside your string, open and close the string with single quotes and vice versa.</a:t>
            </a:r>
          </a:p>
          <a:p>
            <a:endParaRPr lang="en-US" dirty="0"/>
          </a:p>
          <a:p>
            <a:r>
              <a:rPr lang="en-US" sz="1200" b="0" i="0" u="none" strike="noStrike" kern="1200" dirty="0">
                <a:solidFill>
                  <a:schemeClr val="tx1"/>
                </a:solidFill>
                <a:effectLst/>
                <a:latin typeface="+mn-lt"/>
                <a:ea typeface="+mn-ea"/>
                <a:cs typeface="+mn-cs"/>
              </a:rPr>
              <a:t>Without the option to use the other quotation mark style to open and close the string, you would have to \ escape all the quotation marks inside the string.</a:t>
            </a:r>
          </a:p>
          <a:p>
            <a:endParaRPr lang="en-US" sz="1200" b="0" i="0" u="none" strike="noStrike" kern="1200" dirty="0">
              <a:solidFill>
                <a:schemeClr val="tx1"/>
              </a:solidFill>
              <a:effectLst/>
              <a:latin typeface="+mn-lt"/>
              <a:ea typeface="+mn-ea"/>
              <a:cs typeface="+mn-cs"/>
            </a:endParaRPr>
          </a:p>
          <a:p>
            <a:r>
              <a:rPr lang="en-US" sz="1200" b="0" i="1" u="none" strike="noStrike" kern="1200" dirty="0">
                <a:solidFill>
                  <a:schemeClr val="tx1"/>
                </a:solidFill>
                <a:effectLst/>
                <a:latin typeface="+mn-lt"/>
                <a:ea typeface="+mn-ea"/>
                <a:cs typeface="+mn-cs"/>
              </a:rPr>
              <a:t>What about the triple quotes?</a:t>
            </a:r>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These let your string break across lines, and cause the string to include \n newline characters everywhere where there are line breaks in the multiline string - essentially you can write multiline strings just by using the triple opening and closing quotes.</a:t>
            </a:r>
          </a:p>
          <a:p>
            <a:endParaRPr lang="en-US" sz="1200" b="0" i="0" u="none" strike="noStrike" kern="1200" dirty="0">
              <a:solidFill>
                <a:schemeClr val="tx1"/>
              </a:solidFill>
              <a:effectLst/>
              <a:latin typeface="+mn-lt"/>
              <a:ea typeface="+mn-ea"/>
              <a:cs typeface="+mn-cs"/>
            </a:endParaRPr>
          </a:p>
          <a:p>
            <a:r>
              <a:rPr lang="en-US" b="1" dirty="0">
                <a:effectLst/>
              </a:rPr>
              <a:t>Note:</a:t>
            </a:r>
            <a:r>
              <a:rPr lang="en-US" dirty="0">
                <a:effectLst/>
              </a:rPr>
              <a:t> A triple quoted string at the beginning of a Python file, function or class has special meaning. These are called </a:t>
            </a:r>
            <a:r>
              <a:rPr lang="en-US" dirty="0" err="1">
                <a:effectLst/>
              </a:rPr>
              <a:t>docstrings</a:t>
            </a:r>
            <a:r>
              <a:rPr lang="en-US" dirty="0">
                <a:effectLst/>
              </a:rPr>
              <a:t>, and they are a great way to document what the Python file, function or class does and how it should be used.</a:t>
            </a:r>
          </a:p>
          <a:p>
            <a:endParaRPr lang="en-US" dirty="0">
              <a:effectLst/>
            </a:endParaRPr>
          </a:p>
          <a:p>
            <a:r>
              <a:rPr lang="en-US" sz="1200" b="1" i="0" u="none" strike="noStrike" kern="1200" dirty="0">
                <a:solidFill>
                  <a:schemeClr val="tx1"/>
                </a:solidFill>
                <a:effectLst/>
                <a:latin typeface="+mn-lt"/>
                <a:ea typeface="+mn-ea"/>
                <a:cs typeface="+mn-cs"/>
              </a:rPr>
              <a:t>String Operators</a:t>
            </a:r>
          </a:p>
          <a:p>
            <a:r>
              <a:rPr lang="en-US" sz="1200" b="0" i="0" u="none" strike="noStrike" kern="1200" dirty="0">
                <a:solidFill>
                  <a:schemeClr val="tx1"/>
                </a:solidFill>
                <a:effectLst/>
                <a:latin typeface="+mn-lt"/>
                <a:ea typeface="+mn-ea"/>
                <a:cs typeface="+mn-cs"/>
              </a:rPr>
              <a:t>Working with strings in Python is easy.</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Want to put two strings together (concatenate)? Just add them.</a:t>
            </a:r>
          </a:p>
          <a:p>
            <a:endParaRPr lang="en-US" sz="1200" b="0" i="0" u="none" strike="noStrike" kern="1200" dirty="0">
              <a:solidFill>
                <a:schemeClr val="tx1"/>
              </a:solidFill>
              <a:effectLst/>
              <a:latin typeface="+mn-lt"/>
              <a:ea typeface="+mn-ea"/>
              <a:cs typeface="+mn-cs"/>
            </a:endParaRPr>
          </a:p>
          <a:p>
            <a:r>
              <a:rPr lang="en-US" b="1" dirty="0">
                <a:effectLst/>
              </a:rPr>
              <a:t>Note:</a:t>
            </a:r>
            <a:r>
              <a:rPr lang="en-US" dirty="0">
                <a:effectLst/>
              </a:rPr>
              <a:t> This doesn't insert any space between the strings. It simply joins the two strings together into a new string.</a:t>
            </a:r>
          </a:p>
          <a:p>
            <a:endParaRPr lang="en-US" dirty="0">
              <a:effectLst/>
            </a:endParaRPr>
          </a:p>
          <a:p>
            <a:r>
              <a:rPr lang="en-US" sz="1200" b="0" i="0" u="none" strike="noStrike" kern="1200" dirty="0">
                <a:solidFill>
                  <a:schemeClr val="tx1"/>
                </a:solidFill>
                <a:effectLst/>
                <a:latin typeface="+mn-lt"/>
                <a:ea typeface="+mn-ea"/>
                <a:cs typeface="+mn-cs"/>
              </a:rPr>
              <a:t>Weird enough, you can multiply strings. This is actually useful when, for example, you want to repeat a character a certain number of times.</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There are also some powerful "convenience" methods available with string objects (more on objects later):</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"{}".format() - The .format() method lets you insert named or unnamed placeholders {}in a string and then use the .format() method to insert values into those placeholders.</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"".split() - The .split() method lets you split a string into multiple strings using a separator that you provide as the delimiter.</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"".join() - The .join() method lets you put a sequence of strings together using, joining them with a separator that you provide.</a:t>
            </a:r>
          </a:p>
          <a:p>
            <a:endParaRPr lang="en-US" sz="1200" b="0" i="1" u="none" strike="noStrike" kern="1200" dirty="0">
              <a:solidFill>
                <a:schemeClr val="tx1"/>
              </a:solidFill>
              <a:effectLst/>
              <a:latin typeface="+mn-lt"/>
              <a:ea typeface="+mn-ea"/>
              <a:cs typeface="+mn-cs"/>
            </a:endParaRPr>
          </a:p>
          <a:p>
            <a:r>
              <a:rPr lang="en-US" sz="1200" b="0" i="1" u="none" strike="noStrike" kern="1200" dirty="0">
                <a:solidFill>
                  <a:schemeClr val="tx1"/>
                </a:solidFill>
                <a:effectLst/>
                <a:latin typeface="+mn-lt"/>
                <a:ea typeface="+mn-ea"/>
                <a:cs typeface="+mn-cs"/>
              </a:rPr>
              <a:t>Examples – See the right panel</a:t>
            </a:r>
          </a:p>
          <a:p>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E4798ECE-C374-984E-91CF-91CCBE967F0B}" type="slidenum">
              <a:rPr lang="en-US" smtClean="0"/>
              <a:t>16</a:t>
            </a:fld>
            <a:endParaRPr lang="en-US"/>
          </a:p>
        </p:txBody>
      </p:sp>
    </p:spTree>
    <p:extLst>
      <p:ext uri="{BB962C8B-B14F-4D97-AF65-F5344CB8AC3E}">
        <p14:creationId xmlns:p14="http://schemas.microsoft.com/office/powerpoint/2010/main" val="21520405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4798ECE-C374-984E-91CF-91CCBE967F0B}" type="slidenum">
              <a:rPr lang="en-US" smtClean="0"/>
              <a:t>17</a:t>
            </a:fld>
            <a:endParaRPr lang="en-US"/>
          </a:p>
        </p:txBody>
      </p:sp>
    </p:spTree>
    <p:extLst>
      <p:ext uri="{BB962C8B-B14F-4D97-AF65-F5344CB8AC3E}">
        <p14:creationId xmlns:p14="http://schemas.microsoft.com/office/powerpoint/2010/main" val="334266181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dirty="0">
                <a:solidFill>
                  <a:schemeClr val="tx1"/>
                </a:solidFill>
                <a:effectLst/>
                <a:latin typeface="+mn-lt"/>
                <a:ea typeface="+mn-ea"/>
                <a:cs typeface="+mn-cs"/>
              </a:rPr>
              <a:t>Conditionals</a:t>
            </a:r>
          </a:p>
          <a:p>
            <a:r>
              <a:rPr lang="en-US" sz="1200" b="0" i="0" u="none" strike="noStrike" kern="1200" dirty="0">
                <a:solidFill>
                  <a:schemeClr val="tx1"/>
                </a:solidFill>
                <a:effectLst/>
                <a:latin typeface="+mn-lt"/>
                <a:ea typeface="+mn-ea"/>
                <a:cs typeface="+mn-cs"/>
              </a:rPr>
              <a:t>With variables comes the possibility (likelihood) that you may not know what they point to, or perhaps you want to branch your code and take different paths based on some condition. That's why we have if statements.</a:t>
            </a:r>
          </a:p>
          <a:p>
            <a:endParaRPr lang="en-US" sz="1200" b="0" i="0" u="none" strike="noStrike" kern="1200" dirty="0">
              <a:solidFill>
                <a:schemeClr val="tx1"/>
              </a:solidFill>
              <a:effectLst/>
              <a:latin typeface="+mn-lt"/>
              <a:ea typeface="+mn-ea"/>
              <a:cs typeface="+mn-cs"/>
            </a:endParaRPr>
          </a:p>
          <a:p>
            <a:r>
              <a:rPr lang="en-US" sz="1200" b="1" i="1" u="none" strike="noStrike" kern="1200" dirty="0">
                <a:solidFill>
                  <a:schemeClr val="tx1"/>
                </a:solidFill>
                <a:effectLst/>
                <a:latin typeface="+mn-lt"/>
                <a:ea typeface="+mn-ea"/>
                <a:cs typeface="+mn-cs"/>
              </a:rPr>
              <a:t>Python if Syntax</a:t>
            </a:r>
            <a:endParaRPr lang="en-US" sz="1200" b="0" i="0" u="none" strike="noStrike" kern="1200" dirty="0">
              <a:solidFill>
                <a:schemeClr val="tx1"/>
              </a:solidFill>
              <a:effectLst/>
              <a:latin typeface="+mn-lt"/>
              <a:ea typeface="+mn-ea"/>
              <a:cs typeface="+mn-cs"/>
            </a:endParaRPr>
          </a:p>
          <a:p>
            <a:endParaRPr lang="en-US" dirty="0"/>
          </a:p>
          <a:p>
            <a:r>
              <a:rPr lang="en-US" b="1" dirty="0">
                <a:effectLst/>
              </a:rPr>
              <a:t>Indentation is important!</a:t>
            </a:r>
            <a:r>
              <a:rPr lang="en-US" dirty="0">
                <a:effectLst/>
              </a:rPr>
              <a:t> In Python, indentation is syntactically significant. Python uses indentation to identify the block of statements that are associated with a preceding statement. By </a:t>
            </a:r>
            <a:r>
              <a:rPr lang="en-US" sz="1200" kern="1200" dirty="0">
                <a:solidFill>
                  <a:schemeClr val="tx1"/>
                </a:solidFill>
                <a:effectLst/>
                <a:latin typeface="+mn-lt"/>
                <a:ea typeface="+mn-ea"/>
                <a:cs typeface="+mn-cs"/>
                <a:hlinkClick r:id="rId3"/>
              </a:rPr>
              <a:t>PEP8</a:t>
            </a:r>
            <a:r>
              <a:rPr lang="en-US" dirty="0">
                <a:effectLst/>
              </a:rPr>
              <a:t> convention, indentation should be four (4) spaces. Most "Python aware" text editors and IDEs will automatically insert four spaces when you press the Tab key.</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The above if syntax reads:</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If expression1 is True, do the following block of indented statements</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Else if expression2 is True, do the following block of indented statements</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Else do the following block of indented statements</a:t>
            </a:r>
          </a:p>
          <a:p>
            <a:pPr marL="0" indent="0">
              <a:buFont typeface="Arial" panose="020B0604020202020204" pitchFamily="34" charset="0"/>
              <a:buNone/>
            </a:pPr>
            <a:endParaRPr lang="en-US" sz="1200" b="0" i="0" u="none" strike="noStrike" kern="1200" dirty="0">
              <a:solidFill>
                <a:schemeClr val="tx1"/>
              </a:solidFill>
              <a:effectLst/>
              <a:latin typeface="+mn-lt"/>
              <a:ea typeface="+mn-ea"/>
              <a:cs typeface="+mn-cs"/>
            </a:endParaRPr>
          </a:p>
          <a:p>
            <a:r>
              <a:rPr lang="en-US" b="1" dirty="0">
                <a:effectLst/>
              </a:rPr>
              <a:t>Note:</a:t>
            </a:r>
            <a:r>
              <a:rPr lang="en-US" dirty="0">
                <a:effectLst/>
              </a:rPr>
              <a:t> In this syntax, the expressions can be any Python expression that evaluates to a True or False value (see </a:t>
            </a:r>
            <a:r>
              <a:rPr lang="en-US" sz="1200" kern="1200" dirty="0">
                <a:solidFill>
                  <a:schemeClr val="tx1"/>
                </a:solidFill>
                <a:effectLst/>
                <a:latin typeface="+mn-lt"/>
                <a:ea typeface="+mn-ea"/>
                <a:cs typeface="+mn-cs"/>
                <a:hlinkClick r:id="rId4"/>
              </a:rPr>
              <a:t>Python Truth Value Testing</a:t>
            </a:r>
            <a:r>
              <a:rPr lang="en-US" dirty="0">
                <a:effectLst/>
              </a:rPr>
              <a:t> for more details).</a:t>
            </a:r>
          </a:p>
          <a:p>
            <a:endParaRPr lang="en-US" dirty="0">
              <a:effectLst/>
            </a:endParaRPr>
          </a:p>
          <a:p>
            <a:r>
              <a:rPr lang="en-US" sz="1200" b="0" i="0" u="none" strike="noStrike" kern="1200" dirty="0">
                <a:solidFill>
                  <a:schemeClr val="tx1"/>
                </a:solidFill>
                <a:effectLst/>
                <a:latin typeface="+mn-lt"/>
                <a:ea typeface="+mn-ea"/>
                <a:cs typeface="+mn-cs"/>
              </a:rPr>
              <a:t>A conditional need not have all of these elements. You could have a single if statement, with some set of statements to run if it evaluates to True. You could have many else-if </a:t>
            </a:r>
            <a:r>
              <a:rPr lang="en-US" sz="1200" b="0" i="0" u="none" strike="noStrike" kern="1200" dirty="0" err="1">
                <a:solidFill>
                  <a:schemeClr val="tx1"/>
                </a:solidFill>
                <a:effectLst/>
                <a:latin typeface="+mn-lt"/>
                <a:ea typeface="+mn-ea"/>
                <a:cs typeface="+mn-cs"/>
              </a:rPr>
              <a:t>elifstatements</a:t>
            </a:r>
            <a:r>
              <a:rPr lang="en-US" sz="1200" b="0" i="0" u="none" strike="noStrike" kern="1200" dirty="0">
                <a:solidFill>
                  <a:schemeClr val="tx1"/>
                </a:solidFill>
                <a:effectLst/>
                <a:latin typeface="+mn-lt"/>
                <a:ea typeface="+mn-ea"/>
                <a:cs typeface="+mn-cs"/>
              </a:rPr>
              <a:t>. You may only have one default or catch-all else statement.</a:t>
            </a:r>
          </a:p>
          <a:p>
            <a:endParaRPr lang="en-US" sz="1200" b="0" i="0" u="none" strike="noStrike" kern="1200" dirty="0">
              <a:solidFill>
                <a:schemeClr val="tx1"/>
              </a:solidFill>
              <a:effectLst/>
              <a:latin typeface="+mn-lt"/>
              <a:ea typeface="+mn-ea"/>
              <a:cs typeface="+mn-cs"/>
            </a:endParaRPr>
          </a:p>
          <a:p>
            <a:r>
              <a:rPr lang="en-US" b="1" dirty="0">
                <a:effectLst/>
              </a:rPr>
              <a:t>Note:</a:t>
            </a:r>
            <a:r>
              <a:rPr lang="en-US" dirty="0">
                <a:effectLst/>
              </a:rPr>
              <a:t> Python evaluates the if and </a:t>
            </a:r>
            <a:r>
              <a:rPr lang="en-US" dirty="0" err="1">
                <a:effectLst/>
              </a:rPr>
              <a:t>elif</a:t>
            </a:r>
            <a:r>
              <a:rPr lang="en-US" dirty="0">
                <a:effectLst/>
              </a:rPr>
              <a:t> statements starting with the first and proceeding to the last. If any of expressions evaluate to True, it runs the block of statements associated with that if/</a:t>
            </a:r>
            <a:r>
              <a:rPr lang="en-US" dirty="0" err="1">
                <a:effectLst/>
              </a:rPr>
              <a:t>elif</a:t>
            </a:r>
            <a:r>
              <a:rPr lang="en-US" dirty="0">
                <a:effectLst/>
              </a:rPr>
              <a:t> clause and then skips the rest of the clauses and continues with the next statement after the if-block.</a:t>
            </a:r>
          </a:p>
          <a:p>
            <a:endParaRPr lang="en-US" dirty="0">
              <a:effectLst/>
            </a:endParaRPr>
          </a:p>
          <a:p>
            <a:r>
              <a:rPr lang="en-US" sz="1200" b="0" i="0" u="none" strike="noStrike" kern="1200" dirty="0">
                <a:solidFill>
                  <a:schemeClr val="tx1"/>
                </a:solidFill>
                <a:effectLst/>
                <a:latin typeface="+mn-lt"/>
                <a:ea typeface="+mn-ea"/>
                <a:cs typeface="+mn-cs"/>
              </a:rPr>
              <a:t>You can combine expressions with </a:t>
            </a:r>
            <a:r>
              <a:rPr lang="en-US" dirty="0"/>
              <a:t>and</a:t>
            </a:r>
            <a:r>
              <a:rPr lang="en-US" sz="1200" b="0" i="0" u="none" strike="noStrike" kern="1200" dirty="0">
                <a:solidFill>
                  <a:schemeClr val="tx1"/>
                </a:solidFill>
                <a:effectLst/>
                <a:latin typeface="+mn-lt"/>
                <a:ea typeface="+mn-ea"/>
                <a:cs typeface="+mn-cs"/>
              </a:rPr>
              <a:t> or </a:t>
            </a:r>
            <a:r>
              <a:rPr lang="en-US" dirty="0"/>
              <a:t>or</a:t>
            </a:r>
            <a:r>
              <a:rPr lang="en-US" sz="1200" b="0" i="0" u="none" strike="noStrike" kern="1200" dirty="0">
                <a:solidFill>
                  <a:schemeClr val="tx1"/>
                </a:solidFill>
                <a:effectLst/>
                <a:latin typeface="+mn-lt"/>
                <a:ea typeface="+mn-ea"/>
                <a:cs typeface="+mn-cs"/>
              </a:rPr>
              <a:t>. Negate an expression with </a:t>
            </a:r>
            <a:r>
              <a:rPr lang="en-US" dirty="0"/>
              <a:t>not</a:t>
            </a:r>
            <a:r>
              <a:rPr lang="en-US" sz="1200" b="0" i="0" u="none" strike="noStrike" kern="1200" dirty="0">
                <a:solidFill>
                  <a:schemeClr val="tx1"/>
                </a:solidFill>
                <a:effectLst/>
                <a:latin typeface="+mn-lt"/>
                <a:ea typeface="+mn-ea"/>
                <a:cs typeface="+mn-cs"/>
              </a:rPr>
              <a:t>.</a:t>
            </a:r>
          </a:p>
          <a:p>
            <a:endParaRPr lang="en-US" sz="1200" b="0" i="0" u="none" strike="noStrike" kern="1200" dirty="0">
              <a:solidFill>
                <a:schemeClr val="tx1"/>
              </a:solidFill>
              <a:effectLst/>
              <a:latin typeface="+mn-lt"/>
              <a:ea typeface="+mn-ea"/>
              <a:cs typeface="+mn-cs"/>
            </a:endParaRPr>
          </a:p>
          <a:p>
            <a:endParaRPr lang="en-US" dirty="0">
              <a:effectLst/>
            </a:endParaRPr>
          </a:p>
          <a:p>
            <a:endParaRPr lang="en-US" dirty="0"/>
          </a:p>
        </p:txBody>
      </p:sp>
      <p:sp>
        <p:nvSpPr>
          <p:cNvPr id="4" name="Slide Number Placeholder 3"/>
          <p:cNvSpPr>
            <a:spLocks noGrp="1"/>
          </p:cNvSpPr>
          <p:nvPr>
            <p:ph type="sldNum" sz="quarter" idx="10"/>
          </p:nvPr>
        </p:nvSpPr>
        <p:spPr/>
        <p:txBody>
          <a:bodyPr/>
          <a:lstStyle/>
          <a:p>
            <a:fld id="{E4798ECE-C374-984E-91CF-91CCBE967F0B}" type="slidenum">
              <a:rPr lang="en-US" smtClean="0"/>
              <a:t>18</a:t>
            </a:fld>
            <a:endParaRPr lang="en-US"/>
          </a:p>
        </p:txBody>
      </p:sp>
    </p:spTree>
    <p:extLst>
      <p:ext uri="{BB962C8B-B14F-4D97-AF65-F5344CB8AC3E}">
        <p14:creationId xmlns:p14="http://schemas.microsoft.com/office/powerpoint/2010/main" val="157066576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4798ECE-C374-984E-91CF-91CCBE967F0B}" type="slidenum">
              <a:rPr lang="en-US" smtClean="0"/>
              <a:t>19</a:t>
            </a:fld>
            <a:endParaRPr lang="en-US"/>
          </a:p>
        </p:txBody>
      </p:sp>
    </p:spTree>
    <p:extLst>
      <p:ext uri="{BB962C8B-B14F-4D97-AF65-F5344CB8AC3E}">
        <p14:creationId xmlns:p14="http://schemas.microsoft.com/office/powerpoint/2010/main" val="27136714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1" u="none" strike="noStrike" kern="1200" dirty="0">
                <a:solidFill>
                  <a:schemeClr val="tx1"/>
                </a:solidFill>
                <a:effectLst/>
                <a:latin typeface="+mn-lt"/>
                <a:ea typeface="+mn-ea"/>
                <a:cs typeface="+mn-cs"/>
              </a:rPr>
              <a:t>"Don't Repeat Yourself (DRY)”</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Find yourself writing blocks of identical or nearly identical code in several places throughout your script (or in several of your scripts)? It's time to create a function. Functions let you write a piece of code once, give it a name, and then call that piece of code whenever you need it. They can (optionally) accept input arguments and return an output allowing you to create operations that take some input(s) and return some output according to your needs.</a:t>
            </a:r>
          </a:p>
          <a:p>
            <a:endParaRPr lang="en-US" sz="1200" b="0" i="0" u="none" strike="noStrike" kern="1200" dirty="0">
              <a:solidFill>
                <a:schemeClr val="tx1"/>
              </a:solidFill>
              <a:effectLst/>
              <a:latin typeface="+mn-lt"/>
              <a:ea typeface="+mn-ea"/>
              <a:cs typeface="+mn-cs"/>
            </a:endParaRPr>
          </a:p>
          <a:p>
            <a:r>
              <a:rPr lang="en-US" sz="1200" b="1" i="1" u="none" strike="noStrike" kern="1200" dirty="0">
                <a:solidFill>
                  <a:schemeClr val="tx1"/>
                </a:solidFill>
                <a:effectLst/>
                <a:latin typeface="+mn-lt"/>
                <a:ea typeface="+mn-ea"/>
                <a:cs typeface="+mn-cs"/>
              </a:rPr>
              <a:t>Python Function Syntax:</a:t>
            </a:r>
            <a:endParaRPr lang="en-US" sz="1200" b="0" i="0" u="none" strike="noStrike" kern="1200" dirty="0">
              <a:solidFill>
                <a:schemeClr val="tx1"/>
              </a:solidFill>
              <a:effectLst/>
              <a:latin typeface="+mn-lt"/>
              <a:ea typeface="+mn-ea"/>
              <a:cs typeface="+mn-cs"/>
            </a:endParaRPr>
          </a:p>
          <a:p>
            <a:r>
              <a:rPr lang="en-US" dirty="0" err="1"/>
              <a:t>def</a:t>
            </a:r>
            <a:r>
              <a:rPr lang="en-US" dirty="0"/>
              <a:t> </a:t>
            </a:r>
            <a:r>
              <a:rPr lang="en-US" dirty="0" err="1"/>
              <a:t>function_name</a:t>
            </a:r>
            <a:r>
              <a:rPr lang="en-US" dirty="0"/>
              <a:t>(arg_1, arg_2):statements...return </a:t>
            </a:r>
            <a:r>
              <a:rPr lang="en-US" dirty="0" err="1"/>
              <a:t>value</a:t>
            </a:r>
            <a:r>
              <a:rPr lang="en-US" b="1" dirty="0" err="1">
                <a:effectLst/>
              </a:rPr>
              <a:t>Again</a:t>
            </a:r>
            <a:r>
              <a:rPr lang="en-US" b="1" dirty="0">
                <a:effectLst/>
              </a:rPr>
              <a:t> indentation is important!</a:t>
            </a:r>
            <a:endParaRPr lang="en-US" dirty="0">
              <a:effectLst/>
            </a:endParaRP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You use the </a:t>
            </a:r>
            <a:r>
              <a:rPr lang="en-US" sz="1200" b="0" i="0" u="none" strike="noStrike" kern="1200" dirty="0" err="1">
                <a:solidFill>
                  <a:schemeClr val="tx1"/>
                </a:solidFill>
                <a:effectLst/>
                <a:latin typeface="+mn-lt"/>
                <a:ea typeface="+mn-ea"/>
                <a:cs typeface="+mn-cs"/>
              </a:rPr>
              <a:t>def</a:t>
            </a:r>
            <a:r>
              <a:rPr lang="en-US" sz="1200" b="0" i="0" u="none" strike="noStrike" kern="1200" dirty="0">
                <a:solidFill>
                  <a:schemeClr val="tx1"/>
                </a:solidFill>
                <a:effectLst/>
                <a:latin typeface="+mn-lt"/>
                <a:ea typeface="+mn-ea"/>
                <a:cs typeface="+mn-cs"/>
              </a:rPr>
              <a:t> keyword to define a function, and you must follow the same rules when naming functions as you do when naming variables:</a:t>
            </a:r>
          </a:p>
          <a:p>
            <a:r>
              <a:rPr lang="en-US" sz="1200" b="0" i="0" u="none" strike="noStrike" kern="1200" dirty="0">
                <a:solidFill>
                  <a:schemeClr val="tx1"/>
                </a:solidFill>
                <a:effectLst/>
                <a:latin typeface="+mn-lt"/>
                <a:ea typeface="+mn-ea"/>
                <a:cs typeface="+mn-cs"/>
              </a:rPr>
              <a:t>Cannot start with a number [0-9]</a:t>
            </a:r>
          </a:p>
          <a:p>
            <a:r>
              <a:rPr lang="en-US" sz="1200" b="0" i="0" u="none" strike="noStrike" kern="1200" dirty="0">
                <a:solidFill>
                  <a:schemeClr val="tx1"/>
                </a:solidFill>
                <a:effectLst/>
                <a:latin typeface="+mn-lt"/>
                <a:ea typeface="+mn-ea"/>
                <a:cs typeface="+mn-cs"/>
              </a:rPr>
              <a:t>Cannot conflict with a language keyword</a:t>
            </a:r>
          </a:p>
          <a:p>
            <a:r>
              <a:rPr lang="en-US" sz="1200" b="0" i="0" u="none" strike="noStrike" kern="1200" dirty="0">
                <a:solidFill>
                  <a:schemeClr val="tx1"/>
                </a:solidFill>
                <a:effectLst/>
                <a:latin typeface="+mn-lt"/>
                <a:ea typeface="+mn-ea"/>
                <a:cs typeface="+mn-cs"/>
              </a:rPr>
              <a:t>Can contain: [A-Za-z0-9_-]</a:t>
            </a:r>
          </a:p>
          <a:p>
            <a:r>
              <a:rPr lang="en-US" dirty="0">
                <a:effectLst/>
              </a:rPr>
              <a:t>Recommendations for naming (variables, classes, functions, etc.) can be found in </a:t>
            </a:r>
            <a:r>
              <a:rPr lang="en-US" sz="1200" kern="1200" dirty="0">
                <a:solidFill>
                  <a:schemeClr val="tx1"/>
                </a:solidFill>
                <a:effectLst/>
                <a:latin typeface="+mn-lt"/>
                <a:ea typeface="+mn-ea"/>
                <a:cs typeface="+mn-cs"/>
                <a:hlinkClick r:id="rId3"/>
              </a:rPr>
              <a:t>PEP8</a:t>
            </a:r>
            <a:r>
              <a:rPr lang="en-US" dirty="0">
                <a:effectLst/>
              </a:rPr>
              <a:t>.</a:t>
            </a:r>
          </a:p>
          <a:p>
            <a:r>
              <a:rPr lang="en-US" sz="1200" b="0" i="0" u="none" strike="noStrike" kern="1200" dirty="0">
                <a:solidFill>
                  <a:schemeClr val="tx1"/>
                </a:solidFill>
                <a:effectLst/>
                <a:latin typeface="+mn-lt"/>
                <a:ea typeface="+mn-ea"/>
                <a:cs typeface="+mn-cs"/>
              </a:rPr>
              <a:t>When defining a function, arguments are variable names that you create. </a:t>
            </a:r>
            <a:r>
              <a:rPr lang="en-US" sz="1200" b="0" i="0" u="none" strike="noStrike" kern="1200" dirty="0" err="1">
                <a:solidFill>
                  <a:schemeClr val="tx1"/>
                </a:solidFill>
                <a:effectLst/>
                <a:latin typeface="+mn-lt"/>
                <a:ea typeface="+mn-ea"/>
                <a:cs typeface="+mn-cs"/>
              </a:rPr>
              <a:t>Lateron</a:t>
            </a:r>
            <a:r>
              <a:rPr lang="en-US" sz="1200" b="0" i="0" u="none" strike="noStrike" kern="1200" dirty="0">
                <a:solidFill>
                  <a:schemeClr val="tx1"/>
                </a:solidFill>
                <a:effectLst/>
                <a:latin typeface="+mn-lt"/>
                <a:ea typeface="+mn-ea"/>
                <a:cs typeface="+mn-cs"/>
              </a:rPr>
              <a:t> when you call your function, you will pass in values for each of the arguments and these values will be assigned to the variable names you defined. These variables can be used within the body of your function to do as you need to carry out the purpose of your function.</a:t>
            </a:r>
          </a:p>
          <a:p>
            <a:r>
              <a:rPr lang="en-US" sz="1200" b="0" i="0" u="none" strike="noStrike" kern="1200" dirty="0">
                <a:solidFill>
                  <a:schemeClr val="tx1"/>
                </a:solidFill>
                <a:effectLst/>
                <a:latin typeface="+mn-lt"/>
                <a:ea typeface="+mn-ea"/>
                <a:cs typeface="+mn-cs"/>
              </a:rPr>
              <a:t>Your function may optionally return some value.</a:t>
            </a:r>
          </a:p>
          <a:p>
            <a:r>
              <a:rPr lang="en-US" sz="1200" b="0" i="1" u="none" strike="noStrike" kern="1200" dirty="0">
                <a:solidFill>
                  <a:schemeClr val="tx1"/>
                </a:solidFill>
                <a:effectLst/>
                <a:latin typeface="+mn-lt"/>
                <a:ea typeface="+mn-ea"/>
                <a:cs typeface="+mn-cs"/>
              </a:rPr>
              <a:t>Example:</a:t>
            </a:r>
            <a:endParaRPr lang="en-US" sz="1200" b="0" i="0" u="none" strike="noStrike" kern="1200" dirty="0">
              <a:solidFill>
                <a:schemeClr val="tx1"/>
              </a:solidFill>
              <a:effectLst/>
              <a:latin typeface="+mn-lt"/>
              <a:ea typeface="+mn-ea"/>
              <a:cs typeface="+mn-cs"/>
            </a:endParaRPr>
          </a:p>
          <a:p>
            <a:r>
              <a:rPr lang="en-US" dirty="0" err="1"/>
              <a:t>def</a:t>
            </a:r>
            <a:r>
              <a:rPr lang="en-US" dirty="0"/>
              <a:t> add(num1, num2):...result = num1 + num2...return result...&gt;&gt;&gt;&gt;&gt;&gt;add(3, 5)8</a:t>
            </a:r>
            <a:r>
              <a:rPr lang="en-US" b="1" dirty="0">
                <a:effectLst/>
              </a:rPr>
              <a:t>Note:</a:t>
            </a:r>
            <a:r>
              <a:rPr lang="en-US" dirty="0">
                <a:effectLst/>
              </a:rPr>
              <a:t> </a:t>
            </a:r>
            <a:r>
              <a:rPr lang="en-US" b="1" i="1" dirty="0">
                <a:effectLst/>
              </a:rPr>
              <a:t>Defining</a:t>
            </a:r>
            <a:r>
              <a:rPr lang="en-US" dirty="0">
                <a:effectLst/>
              </a:rPr>
              <a:t> a function (</a:t>
            </a:r>
            <a:r>
              <a:rPr lang="en-US" dirty="0" err="1">
                <a:effectLst/>
              </a:rPr>
              <a:t>def</a:t>
            </a:r>
            <a:r>
              <a:rPr lang="en-US" dirty="0">
                <a:effectLst/>
              </a:rPr>
              <a:t>) only "creates" it for later use. Your function's code doesn't actually run until you call it (see the add() example above). No addition was performed until we called the add function and supplied values for its arguments with the add(3, 5)statement. You typically define a function once and then call it many times; passing in arguments and getting outputs each time.</a:t>
            </a:r>
          </a:p>
          <a:p>
            <a:r>
              <a:rPr lang="en-US" sz="1200" b="0" i="0" u="none" strike="noStrike" kern="1200" dirty="0">
                <a:solidFill>
                  <a:schemeClr val="tx1"/>
                </a:solidFill>
                <a:effectLst/>
                <a:latin typeface="+mn-lt"/>
                <a:ea typeface="+mn-ea"/>
                <a:cs typeface="+mn-cs"/>
              </a:rPr>
              <a:t>A function doesn't have to have any arguments or return any values. You could simply be calling a function to do some predefined set of actions.</a:t>
            </a:r>
          </a:p>
          <a:p>
            <a:r>
              <a:rPr lang="en-US" dirty="0"/>
              <a:t>&gt;&gt;&gt;</a:t>
            </a:r>
            <a:r>
              <a:rPr lang="en-US" dirty="0" err="1"/>
              <a:t>def</a:t>
            </a:r>
            <a:r>
              <a:rPr lang="en-US" dirty="0"/>
              <a:t> </a:t>
            </a:r>
            <a:r>
              <a:rPr lang="en-US" dirty="0" err="1"/>
              <a:t>say_hello</a:t>
            </a:r>
            <a:r>
              <a:rPr lang="en-US" dirty="0"/>
              <a:t>():...print("Hello!")&gt;&gt;&gt;&gt;&gt;&gt;</a:t>
            </a:r>
            <a:r>
              <a:rPr lang="en-US" dirty="0" err="1"/>
              <a:t>say_hello</a:t>
            </a:r>
            <a:r>
              <a:rPr lang="en-US" dirty="0"/>
              <a:t>()</a:t>
            </a:r>
            <a:r>
              <a:rPr lang="en-US" dirty="0" err="1"/>
              <a:t>Hello!</a:t>
            </a:r>
            <a:r>
              <a:rPr lang="en-US" b="1" dirty="0" err="1">
                <a:effectLst/>
              </a:rPr>
              <a:t>Note</a:t>
            </a:r>
            <a:r>
              <a:rPr lang="en-US" b="1" dirty="0">
                <a:effectLst/>
              </a:rPr>
              <a:t>:</a:t>
            </a:r>
            <a:r>
              <a:rPr lang="en-US" dirty="0">
                <a:effectLst/>
              </a:rPr>
              <a:t> A function implicitly returns None if it reaches the end of the function's block of statements. None is a special Python </a:t>
            </a:r>
            <a:r>
              <a:rPr lang="en-US" b="1" i="1" dirty="0">
                <a:effectLst/>
              </a:rPr>
              <a:t>singleton</a:t>
            </a:r>
            <a:r>
              <a:rPr lang="en-US" dirty="0">
                <a:effectLst/>
              </a:rPr>
              <a:t> value. It essentially means "no value." </a:t>
            </a:r>
            <a:r>
              <a:rPr lang="en-US" dirty="0" err="1">
                <a:effectLst/>
              </a:rPr>
              <a:t>Noneis</a:t>
            </a:r>
            <a:r>
              <a:rPr lang="en-US" dirty="0">
                <a:effectLst/>
              </a:rPr>
              <a:t> the closest thing Python has to a null value that is present in some other languages.</a:t>
            </a:r>
          </a:p>
          <a:p>
            <a:r>
              <a:rPr lang="en-US" sz="1200" b="1" i="0" u="none" strike="noStrike" kern="1200" dirty="0">
                <a:solidFill>
                  <a:schemeClr val="tx1"/>
                </a:solidFill>
                <a:effectLst/>
                <a:latin typeface="+mn-lt"/>
                <a:ea typeface="+mn-ea"/>
                <a:cs typeface="+mn-cs"/>
              </a:rPr>
              <a:t>Next: Hands-On Exercise</a:t>
            </a:r>
          </a:p>
          <a:p>
            <a:endParaRPr lang="en-US" dirty="0"/>
          </a:p>
        </p:txBody>
      </p:sp>
      <p:sp>
        <p:nvSpPr>
          <p:cNvPr id="4" name="Slide Number Placeholder 3"/>
          <p:cNvSpPr>
            <a:spLocks noGrp="1"/>
          </p:cNvSpPr>
          <p:nvPr>
            <p:ph type="sldNum" sz="quarter" idx="10"/>
          </p:nvPr>
        </p:nvSpPr>
        <p:spPr/>
        <p:txBody>
          <a:bodyPr/>
          <a:lstStyle/>
          <a:p>
            <a:fld id="{E4798ECE-C374-984E-91CF-91CCBE967F0B}" type="slidenum">
              <a:rPr lang="en-US" smtClean="0"/>
              <a:t>20</a:t>
            </a:fld>
            <a:endParaRPr lang="en-US"/>
          </a:p>
        </p:txBody>
      </p:sp>
    </p:spTree>
    <p:extLst>
      <p:ext uri="{BB962C8B-B14F-4D97-AF65-F5344CB8AC3E}">
        <p14:creationId xmlns:p14="http://schemas.microsoft.com/office/powerpoint/2010/main" val="181414696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Python comes fully equipped with a full set of native data structures. We are going to take a look at the three most commonly used data structures: lists, tuples, and dictionaries.</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As you work through this step, open your Python interactive interpreter and try creating each of the data types. Try accessing and updating individual elements of the collections. As you move on to working with more complex programs and APIs (and the data they return), it is essential that you be comfortable with these basic concepts.</a:t>
            </a:r>
          </a:p>
          <a:p>
            <a:endParaRPr lang="en-US" dirty="0"/>
          </a:p>
          <a:p>
            <a:r>
              <a:rPr lang="en-US" sz="1200" b="1" i="0" u="none" strike="noStrike" kern="1200" dirty="0">
                <a:solidFill>
                  <a:schemeClr val="tx1"/>
                </a:solidFill>
                <a:effectLst/>
                <a:latin typeface="+mn-lt"/>
                <a:ea typeface="+mn-ea"/>
                <a:cs typeface="+mn-cs"/>
              </a:rPr>
              <a:t>Lists</a:t>
            </a:r>
          </a:p>
          <a:p>
            <a:r>
              <a:rPr lang="en-US" sz="1200" b="0" i="0" u="none" strike="noStrike" kern="1200" dirty="0">
                <a:solidFill>
                  <a:schemeClr val="tx1"/>
                </a:solidFill>
                <a:effectLst/>
                <a:latin typeface="+mn-lt"/>
                <a:ea typeface="+mn-ea"/>
                <a:cs typeface="+mn-cs"/>
              </a:rPr>
              <a:t>A list is an ordered list of items.  Items can be different data types.  You may have duplicates of an item in a list.  Lists are </a:t>
            </a:r>
            <a:r>
              <a:rPr lang="en-US" sz="1200" b="0" i="1" u="none" strike="noStrike" kern="1200" dirty="0">
                <a:solidFill>
                  <a:schemeClr val="tx1"/>
                </a:solidFill>
                <a:effectLst/>
                <a:latin typeface="+mn-lt"/>
                <a:ea typeface="+mn-ea"/>
                <a:cs typeface="+mn-cs"/>
              </a:rPr>
              <a:t>immutable</a:t>
            </a:r>
            <a:r>
              <a:rPr lang="en-US" sz="1200" b="0" i="0" u="none" strike="noStrike" kern="1200" dirty="0">
                <a:solidFill>
                  <a:schemeClr val="tx1"/>
                </a:solidFill>
                <a:effectLst/>
                <a:latin typeface="+mn-lt"/>
                <a:ea typeface="+mn-ea"/>
                <a:cs typeface="+mn-cs"/>
              </a:rPr>
              <a:t>, meaning they can be changed after they have been created.  You can update the elements of a list.  You can append new items to a list.  You can remove items from a list. You can change the order of items in a list.  In short you can change them as needed.</a:t>
            </a:r>
          </a:p>
          <a:p>
            <a:endParaRPr lang="en-US" sz="1200" b="1"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Tuples</a:t>
            </a:r>
          </a:p>
          <a:p>
            <a:r>
              <a:rPr lang="en-US" sz="1200" b="0" i="0" u="none" strike="noStrike" kern="1200" dirty="0">
                <a:solidFill>
                  <a:schemeClr val="tx1"/>
                </a:solidFill>
                <a:effectLst/>
                <a:latin typeface="+mn-lt"/>
                <a:ea typeface="+mn-ea"/>
                <a:cs typeface="+mn-cs"/>
              </a:rPr>
              <a:t>Tuples are essentially just list lists, with one major exception: they are </a:t>
            </a:r>
            <a:r>
              <a:rPr lang="en-US" sz="1200" b="0" i="1" u="none" strike="noStrike" kern="1200" dirty="0">
                <a:solidFill>
                  <a:schemeClr val="tx1"/>
                </a:solidFill>
                <a:effectLst/>
                <a:latin typeface="+mn-lt"/>
                <a:ea typeface="+mn-ea"/>
                <a:cs typeface="+mn-cs"/>
              </a:rPr>
              <a:t>immutable</a:t>
            </a:r>
            <a:r>
              <a:rPr lang="en-US" sz="1200" b="0" i="0" u="none" strike="noStrike" kern="1200" dirty="0">
                <a:solidFill>
                  <a:schemeClr val="tx1"/>
                </a:solidFill>
                <a:effectLst/>
                <a:latin typeface="+mn-lt"/>
                <a:ea typeface="+mn-ea"/>
                <a:cs typeface="+mn-cs"/>
              </a:rPr>
              <a:t>, meaning they cannot be changed after they have been created.  They are “frozen” as they were initially created.</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Dictionaries</a:t>
            </a:r>
          </a:p>
          <a:p>
            <a:r>
              <a:rPr lang="en-US" sz="1200" b="0" i="0" u="none" strike="noStrike" kern="1200" dirty="0">
                <a:solidFill>
                  <a:schemeClr val="tx1"/>
                </a:solidFill>
                <a:effectLst/>
                <a:latin typeface="+mn-lt"/>
                <a:ea typeface="+mn-ea"/>
                <a:cs typeface="+mn-cs"/>
              </a:rPr>
              <a:t>Dictionaries store unordered key-value pairs.  They are mutable, so you can add and remove items as needed.  You may at any time store a value for a key, and then later retrieve that value by providing the key.</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Dictionary keys must be an </a:t>
            </a:r>
            <a:r>
              <a:rPr lang="en-US" sz="1200" b="0" i="1" u="none" strike="noStrike" kern="1200" dirty="0">
                <a:solidFill>
                  <a:schemeClr val="tx1"/>
                </a:solidFill>
                <a:effectLst/>
                <a:latin typeface="+mn-lt"/>
                <a:ea typeface="+mn-ea"/>
                <a:cs typeface="+mn-cs"/>
              </a:rPr>
              <a:t>immutable </a:t>
            </a:r>
            <a:r>
              <a:rPr lang="en-US" sz="1200" b="0" i="0" u="none" strike="noStrike" kern="1200" dirty="0">
                <a:solidFill>
                  <a:schemeClr val="tx1"/>
                </a:solidFill>
                <a:effectLst/>
                <a:latin typeface="+mn-lt"/>
                <a:ea typeface="+mn-ea"/>
                <a:cs typeface="+mn-cs"/>
              </a:rPr>
              <a:t>data type, but values can be any data type.  As an FYI, all of the python basic data types that we have looked at (</a:t>
            </a:r>
            <a:r>
              <a:rPr lang="en-US" sz="1200" b="0" i="0" u="none" strike="noStrike" kern="1200" dirty="0" err="1">
                <a:solidFill>
                  <a:schemeClr val="tx1"/>
                </a:solidFill>
                <a:effectLst/>
                <a:latin typeface="Menlo" panose="020B0609030804020204" pitchFamily="49" charset="0"/>
                <a:ea typeface="Menlo" panose="020B0609030804020204" pitchFamily="49" charset="0"/>
                <a:cs typeface="Menlo" panose="020B0609030804020204" pitchFamily="49" charset="0"/>
              </a:rPr>
              <a:t>int</a:t>
            </a:r>
            <a:r>
              <a:rPr lang="en-US" sz="1200" b="0" i="0" u="none" strike="noStrike" kern="1200" dirty="0">
                <a:solidFill>
                  <a:schemeClr val="tx1"/>
                </a:solidFill>
                <a:effectLst/>
                <a:latin typeface="+mn-lt"/>
                <a:ea typeface="+mn-ea"/>
                <a:cs typeface="+mn-cs"/>
              </a:rPr>
              <a:t>, </a:t>
            </a:r>
            <a:r>
              <a:rPr lang="en-US" sz="1200" b="0" i="0" u="none" strike="noStrike" kern="1200" dirty="0">
                <a:solidFill>
                  <a:schemeClr val="tx1"/>
                </a:solidFill>
                <a:effectLst/>
                <a:latin typeface="Menlo" panose="020B0609030804020204" pitchFamily="49" charset="0"/>
                <a:ea typeface="Menlo" panose="020B0609030804020204" pitchFamily="49" charset="0"/>
                <a:cs typeface="Menlo" panose="020B0609030804020204" pitchFamily="49" charset="0"/>
              </a:rPr>
              <a:t>float</a:t>
            </a:r>
            <a:r>
              <a:rPr lang="en-US" sz="1200" b="0" i="0" u="none" strike="noStrike" kern="1200" dirty="0">
                <a:solidFill>
                  <a:schemeClr val="tx1"/>
                </a:solidFill>
                <a:effectLst/>
                <a:latin typeface="+mn-lt"/>
                <a:ea typeface="+mn-ea"/>
                <a:cs typeface="+mn-cs"/>
              </a:rPr>
              <a:t>, </a:t>
            </a:r>
            <a:r>
              <a:rPr lang="en-US" sz="1200" b="0" i="0" u="none" strike="noStrike" kern="1200" dirty="0">
                <a:solidFill>
                  <a:schemeClr val="tx1"/>
                </a:solidFill>
                <a:effectLst/>
                <a:latin typeface="Menlo" panose="020B0609030804020204" pitchFamily="49" charset="0"/>
                <a:ea typeface="Menlo" panose="020B0609030804020204" pitchFamily="49" charset="0"/>
                <a:cs typeface="Menlo" panose="020B0609030804020204" pitchFamily="49" charset="0"/>
              </a:rPr>
              <a:t>bool</a:t>
            </a:r>
            <a:r>
              <a:rPr lang="en-US" sz="1200" b="0" i="0" u="none" strike="noStrike" kern="1200" dirty="0">
                <a:solidFill>
                  <a:schemeClr val="tx1"/>
                </a:solidFill>
                <a:effectLst/>
                <a:latin typeface="+mn-lt"/>
                <a:ea typeface="+mn-ea"/>
                <a:cs typeface="+mn-cs"/>
              </a:rPr>
              <a:t>, </a:t>
            </a:r>
            <a:r>
              <a:rPr lang="en-US" sz="1200" b="0" i="0" u="none" strike="noStrike" kern="1200" dirty="0" err="1">
                <a:solidFill>
                  <a:schemeClr val="tx1"/>
                </a:solidFill>
                <a:effectLst/>
                <a:latin typeface="Menlo" panose="020B0609030804020204" pitchFamily="49" charset="0"/>
                <a:ea typeface="Menlo" panose="020B0609030804020204" pitchFamily="49" charset="0"/>
                <a:cs typeface="Menlo" panose="020B0609030804020204" pitchFamily="49" charset="0"/>
              </a:rPr>
              <a:t>str</a:t>
            </a:r>
            <a:r>
              <a:rPr lang="en-US" sz="1200" b="0" i="0" u="none" strike="noStrike" kern="1200" dirty="0">
                <a:solidFill>
                  <a:schemeClr val="tx1"/>
                </a:solidFill>
                <a:effectLst/>
                <a:latin typeface="+mn-lt"/>
                <a:ea typeface="+mn-ea"/>
                <a:cs typeface="+mn-cs"/>
              </a:rPr>
              <a:t>, and </a:t>
            </a:r>
            <a:r>
              <a:rPr lang="en-US" sz="1200" b="0" i="0" u="none" strike="noStrike" kern="1200" dirty="0">
                <a:solidFill>
                  <a:schemeClr val="tx1"/>
                </a:solidFill>
                <a:effectLst/>
                <a:latin typeface="+mn-lt"/>
                <a:ea typeface="Menlo" panose="020B0609030804020204" pitchFamily="49" charset="0"/>
                <a:cs typeface="Menlo" panose="020B0609030804020204" pitchFamily="49" charset="0"/>
              </a:rPr>
              <a:t>etc</a:t>
            </a:r>
            <a:r>
              <a:rPr lang="en-US" sz="1200" b="0" i="0" u="none" strike="noStrike" kern="1200" dirty="0">
                <a:solidFill>
                  <a:schemeClr val="tx1"/>
                </a:solidFill>
                <a:effectLst/>
                <a:latin typeface="+mn-lt"/>
                <a:ea typeface="+mn-ea"/>
                <a:cs typeface="+mn-cs"/>
              </a:rPr>
              <a:t>.) are immutable and may be used as dictionary keys.</a:t>
            </a:r>
            <a:endParaRPr lang="en-US" sz="1200" b="0" i="1" u="none" strike="noStrike" kern="1200" dirty="0">
              <a:solidFill>
                <a:schemeClr val="tx1"/>
              </a:solidFill>
              <a:effectLst/>
              <a:latin typeface="+mn-lt"/>
              <a:ea typeface="+mn-ea"/>
              <a:cs typeface="+mn-cs"/>
            </a:endParaRP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While it may at times (python v3.6+) seem like Python is maintaining the order that items were added to a dictionary… It isn’t.  Regular `</a:t>
            </a:r>
            <a:r>
              <a:rPr lang="en-US" sz="1200" b="0" i="0" u="none" strike="noStrike" kern="1200" dirty="0" err="1">
                <a:solidFill>
                  <a:schemeClr val="tx1"/>
                </a:solidFill>
                <a:effectLst/>
                <a:latin typeface="Menlo" panose="020B0609030804020204" pitchFamily="49" charset="0"/>
                <a:ea typeface="Menlo" panose="020B0609030804020204" pitchFamily="49" charset="0"/>
                <a:cs typeface="Menlo" panose="020B0609030804020204" pitchFamily="49" charset="0"/>
              </a:rPr>
              <a:t>dict</a:t>
            </a:r>
            <a:r>
              <a:rPr lang="en-US" sz="1200" b="0" i="0" u="none" strike="noStrike" kern="1200" dirty="0">
                <a:solidFill>
                  <a:schemeClr val="tx1"/>
                </a:solidFill>
                <a:effectLst/>
                <a:latin typeface="+mn-lt"/>
                <a:ea typeface="+mn-ea"/>
                <a:cs typeface="+mn-cs"/>
              </a:rPr>
              <a:t>` dictionaries are not guaranteed to maintain the order of items added to a dictionary.  If you need to maintain the order, use an </a:t>
            </a:r>
            <a:r>
              <a:rPr lang="en-US" sz="1200" b="0" i="0" u="none" strike="noStrike" kern="1200" dirty="0" err="1">
                <a:solidFill>
                  <a:schemeClr val="tx1"/>
                </a:solidFill>
                <a:effectLst/>
                <a:latin typeface="Menlo" panose="020B0609030804020204" pitchFamily="49" charset="0"/>
                <a:ea typeface="Menlo" panose="020B0609030804020204" pitchFamily="49" charset="0"/>
                <a:cs typeface="Menlo" panose="020B0609030804020204" pitchFamily="49" charset="0"/>
              </a:rPr>
              <a:t>OrderedDict</a:t>
            </a:r>
            <a:r>
              <a:rPr lang="en-US" sz="1200" b="0" i="0" u="none" strike="noStrike" kern="1200" dirty="0">
                <a:solidFill>
                  <a:schemeClr val="tx1"/>
                </a:solidFill>
                <a:effectLst/>
                <a:latin typeface="+mn-lt"/>
                <a:ea typeface="+mn-ea"/>
                <a:cs typeface="+mn-cs"/>
              </a:rPr>
              <a:t> (more on these in a bit).</a:t>
            </a:r>
          </a:p>
          <a:p>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E4798ECE-C374-984E-91CF-91CCBE967F0B}" type="slidenum">
              <a:rPr lang="en-US" smtClean="0"/>
              <a:t>22</a:t>
            </a:fld>
            <a:endParaRPr lang="en-US"/>
          </a:p>
        </p:txBody>
      </p:sp>
    </p:spTree>
    <p:extLst>
      <p:ext uri="{BB962C8B-B14F-4D97-AF65-F5344CB8AC3E}">
        <p14:creationId xmlns:p14="http://schemas.microsoft.com/office/powerpoint/2010/main" val="145401526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Creating</a:t>
            </a:r>
          </a:p>
          <a:p>
            <a:r>
              <a:rPr lang="en-US" sz="1200" b="0" i="0" u="none" strike="noStrike" kern="1200" dirty="0">
                <a:solidFill>
                  <a:schemeClr val="tx1"/>
                </a:solidFill>
                <a:effectLst/>
                <a:latin typeface="+mn-lt"/>
                <a:ea typeface="+mn-ea"/>
                <a:cs typeface="+mn-cs"/>
              </a:rPr>
              <a:t>Lists – You create lists by enclosing the list of items within square braces `</a:t>
            </a:r>
            <a:r>
              <a:rPr lang="en-US" sz="1200" b="0" i="0" u="none" strike="noStrike" kern="1200" dirty="0">
                <a:solidFill>
                  <a:schemeClr val="tx1"/>
                </a:solidFill>
                <a:effectLst/>
                <a:latin typeface="Menlo" panose="020B0609030804020204" pitchFamily="49" charset="0"/>
                <a:ea typeface="Menlo" panose="020B0609030804020204" pitchFamily="49" charset="0"/>
                <a:cs typeface="Menlo" panose="020B0609030804020204" pitchFamily="49" charset="0"/>
              </a:rPr>
              <a:t>[ ]</a:t>
            </a:r>
            <a:r>
              <a:rPr lang="en-US" sz="1200" b="0" i="0" u="none" strike="noStrike" kern="1200" dirty="0">
                <a:solidFill>
                  <a:schemeClr val="tx1"/>
                </a:solidFill>
                <a:effectLst/>
                <a:latin typeface="+mn-lt"/>
                <a:ea typeface="+mn-ea"/>
                <a:cs typeface="+mn-cs"/>
              </a:rPr>
              <a:t>` and separating the items with commas `</a:t>
            </a:r>
            <a:r>
              <a:rPr lang="en-US" sz="1200" b="0" i="0" u="none" strike="noStrike" kern="1200" dirty="0">
                <a:solidFill>
                  <a:schemeClr val="tx1"/>
                </a:solidFill>
                <a:effectLst/>
                <a:latin typeface="Menlo" panose="020B0609030804020204" pitchFamily="49" charset="0"/>
                <a:ea typeface="Menlo" panose="020B0609030804020204" pitchFamily="49" charset="0"/>
                <a:cs typeface="Menlo" panose="020B0609030804020204" pitchFamily="49" charset="0"/>
              </a:rPr>
              <a:t>,</a:t>
            </a:r>
            <a:r>
              <a:rPr lang="en-US" sz="1200" b="0" i="0" u="none" strike="noStrike" kern="1200" dirty="0">
                <a:solidFill>
                  <a:schemeClr val="tx1"/>
                </a:solidFill>
                <a:effectLst/>
                <a:latin typeface="+mn-lt"/>
                <a:ea typeface="+mn-ea"/>
                <a:cs typeface="+mn-cs"/>
              </a:rPr>
              <a:t>`.</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Tuples – You create tuples by enclosing the items within parentheses `</a:t>
            </a:r>
            <a:r>
              <a:rPr lang="en-US" sz="1200" b="0" i="0" u="none" strike="noStrike" kern="1200" dirty="0">
                <a:solidFill>
                  <a:schemeClr val="tx1"/>
                </a:solidFill>
                <a:effectLst/>
                <a:latin typeface="Menlo" panose="020B0609030804020204" pitchFamily="49" charset="0"/>
                <a:ea typeface="Menlo" panose="020B0609030804020204" pitchFamily="49" charset="0"/>
                <a:cs typeface="Menlo" panose="020B0609030804020204" pitchFamily="49" charset="0"/>
              </a:rPr>
              <a:t>( )</a:t>
            </a:r>
            <a:r>
              <a:rPr lang="en-US" sz="1200" b="0" i="0" u="none" strike="noStrike" kern="1200" dirty="0">
                <a:solidFill>
                  <a:schemeClr val="tx1"/>
                </a:solidFill>
                <a:effectLst/>
                <a:latin typeface="+mn-lt"/>
                <a:ea typeface="+mn-ea"/>
                <a:cs typeface="+mn-cs"/>
              </a:rPr>
              <a:t>` and separating the items with commas `</a:t>
            </a:r>
            <a:r>
              <a:rPr lang="en-US" sz="1200" b="0" i="0" u="none" strike="noStrike" kern="1200" dirty="0">
                <a:solidFill>
                  <a:schemeClr val="tx1"/>
                </a:solidFill>
                <a:effectLst/>
                <a:latin typeface="Menlo" panose="020B0609030804020204" pitchFamily="49" charset="0"/>
                <a:ea typeface="Menlo" panose="020B0609030804020204" pitchFamily="49" charset="0"/>
                <a:cs typeface="Menlo" panose="020B0609030804020204" pitchFamily="49" charset="0"/>
              </a:rPr>
              <a:t>,</a:t>
            </a:r>
            <a:r>
              <a:rPr lang="en-US" sz="1200" b="0" i="0" u="none" strike="noStrike" kern="1200" dirty="0">
                <a:solidFill>
                  <a:schemeClr val="tx1"/>
                </a:solidFill>
                <a:effectLst/>
                <a:latin typeface="+mn-lt"/>
                <a:ea typeface="+mn-ea"/>
                <a:cs typeface="+mn-cs"/>
              </a:rPr>
              <a:t>`.</a:t>
            </a:r>
          </a:p>
          <a:p>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Dictionaries – You create dictionaries by enclosing the items within curly braces `</a:t>
            </a:r>
            <a:r>
              <a:rPr lang="en-US" sz="1200" b="0" i="0" u="none" strike="noStrike" kern="1200" dirty="0">
                <a:solidFill>
                  <a:schemeClr val="tx1"/>
                </a:solidFill>
                <a:effectLst/>
                <a:latin typeface="Menlo" panose="020B0609030804020204" pitchFamily="49" charset="0"/>
                <a:ea typeface="Menlo" panose="020B0609030804020204" pitchFamily="49" charset="0"/>
                <a:cs typeface="Menlo" panose="020B0609030804020204" pitchFamily="49" charset="0"/>
              </a:rPr>
              <a:t>{ }</a:t>
            </a:r>
            <a:r>
              <a:rPr lang="en-US" sz="1200" b="0" i="0" u="none" strike="noStrike" kern="1200" dirty="0">
                <a:solidFill>
                  <a:schemeClr val="tx1"/>
                </a:solidFill>
                <a:effectLst/>
                <a:latin typeface="+mn-lt"/>
                <a:ea typeface="+mn-ea"/>
                <a:cs typeface="+mn-cs"/>
              </a:rPr>
              <a:t>`, separating the keys and values with colons `:`, and separating the key-value pairs with commas `</a:t>
            </a:r>
            <a:r>
              <a:rPr lang="en-US" sz="1200" b="0" i="0" u="none" strike="noStrike" kern="1200" dirty="0">
                <a:solidFill>
                  <a:schemeClr val="tx1"/>
                </a:solidFill>
                <a:effectLst/>
                <a:latin typeface="Menlo" panose="020B0609030804020204" pitchFamily="49" charset="0"/>
                <a:ea typeface="Menlo" panose="020B0609030804020204" pitchFamily="49" charset="0"/>
                <a:cs typeface="Menlo" panose="020B0609030804020204" pitchFamily="49" charset="0"/>
              </a:rPr>
              <a:t>,</a:t>
            </a:r>
            <a:r>
              <a:rPr lang="en-US" sz="1200" b="0" i="0" u="none" strike="noStrike" kern="1200" dirty="0">
                <a:solidFill>
                  <a:schemeClr val="tx1"/>
                </a:solidFill>
                <a:effectLst/>
                <a:latin typeface="+mn-lt"/>
                <a:ea typeface="+mn-ea"/>
                <a:cs typeface="+mn-cs"/>
              </a:rPr>
              <a:t>`.</a:t>
            </a:r>
          </a:p>
          <a:p>
            <a:endParaRPr lang="en-US" sz="1200" b="0" i="0" u="none" strike="noStrike" kern="1200" dirty="0">
              <a:solidFill>
                <a:schemeClr val="tx1"/>
              </a:solidFill>
              <a:effectLst/>
              <a:latin typeface="+mn-lt"/>
              <a:ea typeface="+mn-ea"/>
              <a:cs typeface="+mn-cs"/>
            </a:endParaRP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Accessing Elements in Collections (Indexing)</a:t>
            </a:r>
          </a:p>
          <a:p>
            <a:r>
              <a:rPr lang="en-US" sz="1200" b="0" i="0" u="none" strike="noStrike" kern="1200" dirty="0">
                <a:solidFill>
                  <a:schemeClr val="tx1"/>
                </a:solidFill>
                <a:effectLst/>
                <a:latin typeface="+mn-lt"/>
                <a:ea typeface="+mn-ea"/>
                <a:cs typeface="+mn-cs"/>
              </a:rPr>
              <a:t>You access the elements within a collection using the square braces `[ ]`.  We call this indexing.</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Lists and Tuples, are ordered sequences, and like all good programming languages indexes start with zero `0`.  So, the first element in a list is at index `0`, the next element is at index `1`, and so forth.  To access an element in a list you simply provide the numerical index for the element you want in square braces.</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Dictionaries are indexed by their keys.  To access an element within a dictionary, simply provide the key in square braces `[ ]` for the value you want to retrieve from the dictionary.</a:t>
            </a:r>
          </a:p>
          <a:p>
            <a:endParaRPr lang="en-US" sz="1200" b="0" i="0" u="none" strike="noStrike" kern="1200" dirty="0">
              <a:solidFill>
                <a:schemeClr val="tx1"/>
              </a:solidFill>
              <a:effectLst/>
              <a:latin typeface="+mn-lt"/>
              <a:ea typeface="+mn-ea"/>
              <a:cs typeface="+mn-cs"/>
            </a:endParaRP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Updating Elements in a Collection</a:t>
            </a:r>
          </a:p>
          <a:p>
            <a:r>
              <a:rPr lang="en-US" sz="1200" b="0" i="0" u="none" strike="noStrike" kern="1200" dirty="0">
                <a:solidFill>
                  <a:schemeClr val="tx1"/>
                </a:solidFill>
                <a:effectLst/>
                <a:latin typeface="+mn-lt"/>
                <a:ea typeface="+mn-ea"/>
                <a:cs typeface="+mn-cs"/>
              </a:rPr>
              <a:t>To update elements in a collection (change their values), assign the new value to the collection’s index that you want to change.</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Note, again, tuples are immutable and cannot be updated after they have been created.</a:t>
            </a:r>
          </a:p>
        </p:txBody>
      </p:sp>
      <p:sp>
        <p:nvSpPr>
          <p:cNvPr id="4" name="Slide Number Placeholder 3"/>
          <p:cNvSpPr>
            <a:spLocks noGrp="1"/>
          </p:cNvSpPr>
          <p:nvPr>
            <p:ph type="sldNum" sz="quarter" idx="10"/>
          </p:nvPr>
        </p:nvSpPr>
        <p:spPr/>
        <p:txBody>
          <a:bodyPr/>
          <a:lstStyle/>
          <a:p>
            <a:fld id="{E4798ECE-C374-984E-91CF-91CCBE967F0B}" type="slidenum">
              <a:rPr lang="en-US" smtClean="0"/>
              <a:t>23</a:t>
            </a:fld>
            <a:endParaRPr lang="en-US"/>
          </a:p>
        </p:txBody>
      </p:sp>
    </p:spTree>
    <p:extLst>
      <p:ext uri="{BB962C8B-B14F-4D97-AF65-F5344CB8AC3E}">
        <p14:creationId xmlns:p14="http://schemas.microsoft.com/office/powerpoint/2010/main" val="242314564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working with dictionaries, there are at least a few things that you are very likely to want to do:  get a list of all of the items (key-value pairs) in a dictionary, or get a list of all the keys, or get a list of all the values…</a:t>
            </a:r>
          </a:p>
          <a:p>
            <a:endParaRPr lang="en-US" dirty="0"/>
          </a:p>
          <a:p>
            <a:r>
              <a:rPr lang="en-US" dirty="0"/>
              <a:t>Fortunately, Python has you covered.  Just use the items(), keys(), and values() methods to get what you need.  Oh… and there are more where those came from.  </a:t>
            </a:r>
            <a:r>
              <a:rPr lang="en-US" dirty="0">
                <a:sym typeface="Wingdings" pitchFamily="2" charset="2"/>
              </a:rPr>
              <a:t>  Since Python is a “batteries included” language, much of the functionality you are looking for is built-in to the language and its standard library.</a:t>
            </a:r>
            <a:endParaRPr lang="en-US" dirty="0"/>
          </a:p>
        </p:txBody>
      </p:sp>
      <p:sp>
        <p:nvSpPr>
          <p:cNvPr id="4" name="Slide Number Placeholder 3"/>
          <p:cNvSpPr>
            <a:spLocks noGrp="1"/>
          </p:cNvSpPr>
          <p:nvPr>
            <p:ph type="sldNum" sz="quarter" idx="10"/>
          </p:nvPr>
        </p:nvSpPr>
        <p:spPr/>
        <p:txBody>
          <a:bodyPr/>
          <a:lstStyle/>
          <a:p>
            <a:fld id="{189DB7E8-DB95-9C42-89E4-552139C96799}" type="slidenum">
              <a:rPr lang="en-US" smtClean="0"/>
              <a:t>24</a:t>
            </a:fld>
            <a:endParaRPr lang="en-US"/>
          </a:p>
        </p:txBody>
      </p:sp>
    </p:spTree>
    <p:extLst>
      <p:ext uri="{BB962C8B-B14F-4D97-AF65-F5344CB8AC3E}">
        <p14:creationId xmlns:p14="http://schemas.microsoft.com/office/powerpoint/2010/main" val="10404915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Which interpreter are you using?</a:t>
            </a:r>
          </a:p>
          <a:p>
            <a:r>
              <a:rPr lang="en-US" sz="1200" b="0" i="0" u="none" strike="sngStrike" kern="1200" dirty="0">
                <a:solidFill>
                  <a:schemeClr val="tx1"/>
                </a:solidFill>
                <a:effectLst/>
                <a:latin typeface="+mn-lt"/>
                <a:ea typeface="+mn-ea"/>
                <a:cs typeface="+mn-cs"/>
              </a:rPr>
              <a:t>The one installed on your developer workstation of course</a:t>
            </a:r>
            <a:r>
              <a:rPr lang="en-US" sz="1200" b="0" i="0" u="none" strike="noStrike" kern="1200" dirty="0">
                <a:solidFill>
                  <a:schemeClr val="tx1"/>
                </a:solidFill>
                <a:effectLst/>
                <a:latin typeface="+mn-lt"/>
                <a:ea typeface="+mn-ea"/>
                <a:cs typeface="+mn-cs"/>
              </a:rPr>
              <a:t>! </a:t>
            </a:r>
            <a:r>
              <a:rPr lang="en-US" sz="1200" b="0" i="1" u="none" strike="noStrike" kern="1200" dirty="0">
                <a:solidFill>
                  <a:schemeClr val="tx1"/>
                </a:solidFill>
                <a:effectLst/>
                <a:latin typeface="+mn-lt"/>
                <a:ea typeface="+mn-ea"/>
                <a:cs typeface="+mn-cs"/>
              </a:rPr>
              <a:t>(</a:t>
            </a:r>
            <a:r>
              <a:rPr lang="en-US" sz="1200" b="0" i="1" u="none" strike="noStrike" kern="1200" dirty="0" err="1">
                <a:solidFill>
                  <a:schemeClr val="tx1"/>
                </a:solidFill>
                <a:effectLst/>
                <a:latin typeface="+mn-lt"/>
                <a:ea typeface="+mn-ea"/>
                <a:cs typeface="+mn-cs"/>
              </a:rPr>
              <a:t>snark</a:t>
            </a:r>
            <a:r>
              <a:rPr lang="en-US" sz="1200" b="0" i="1" u="none" strike="noStrike" kern="1200" dirty="0">
                <a:solidFill>
                  <a:schemeClr val="tx1"/>
                </a:solidFill>
                <a:effectLst/>
                <a:latin typeface="+mn-lt"/>
                <a:ea typeface="+mn-ea"/>
                <a:cs typeface="+mn-cs"/>
              </a:rPr>
              <a:t> removed)</a:t>
            </a:r>
            <a:endParaRPr lang="en-US" sz="1200" b="0" i="0" u="none" strike="noStrike" kern="1200" dirty="0">
              <a:solidFill>
                <a:schemeClr val="tx1"/>
              </a:solidFill>
              <a:effectLst/>
              <a:latin typeface="+mn-lt"/>
              <a:ea typeface="+mn-ea"/>
              <a:cs typeface="+mn-cs"/>
            </a:endParaRP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Seriously though, you can have multiple interpreters on your workstation so it is important to know which interpreter you are using at any point in time.</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Outside of a virtual environment, your interpreter could be </a:t>
            </a:r>
            <a:r>
              <a:rPr lang="en-US" sz="1200" b="0" i="1" u="none" strike="noStrike" kern="1200" dirty="0">
                <a:solidFill>
                  <a:schemeClr val="tx1"/>
                </a:solidFill>
                <a:effectLst/>
                <a:latin typeface="+mn-lt"/>
                <a:ea typeface="+mn-ea"/>
                <a:cs typeface="+mn-cs"/>
              </a:rPr>
              <a:t>called</a:t>
            </a:r>
            <a:r>
              <a:rPr lang="en-US" sz="1200" b="0" i="0" u="none" strike="noStrike" kern="1200" dirty="0">
                <a:solidFill>
                  <a:schemeClr val="tx1"/>
                </a:solidFill>
                <a:effectLst/>
                <a:latin typeface="+mn-lt"/>
                <a:ea typeface="+mn-ea"/>
                <a:cs typeface="+mn-cs"/>
              </a:rPr>
              <a:t> by many names:</a:t>
            </a:r>
          </a:p>
          <a:p>
            <a:r>
              <a:rPr lang="en-US" sz="1200" b="0" i="0" u="none" strike="noStrike" kern="1200" dirty="0">
                <a:solidFill>
                  <a:schemeClr val="tx1"/>
                </a:solidFill>
                <a:effectLst/>
                <a:latin typeface="+mn-lt"/>
                <a:ea typeface="+mn-ea"/>
                <a:cs typeface="+mn-cs"/>
              </a:rPr>
              <a:t>python</a:t>
            </a:r>
          </a:p>
          <a:p>
            <a:r>
              <a:rPr lang="en-US" sz="1200" b="0" i="0" u="none" strike="noStrike" kern="1200" dirty="0" err="1">
                <a:solidFill>
                  <a:schemeClr val="tx1"/>
                </a:solidFill>
                <a:effectLst/>
                <a:latin typeface="+mn-lt"/>
                <a:ea typeface="+mn-ea"/>
                <a:cs typeface="+mn-cs"/>
              </a:rPr>
              <a:t>py</a:t>
            </a:r>
            <a:r>
              <a:rPr lang="en-US" sz="1200" b="0" i="0" u="none" strike="noStrike" kern="1200" dirty="0">
                <a:solidFill>
                  <a:schemeClr val="tx1"/>
                </a:solidFill>
                <a:effectLst/>
                <a:latin typeface="+mn-lt"/>
                <a:ea typeface="+mn-ea"/>
                <a:cs typeface="+mn-cs"/>
              </a:rPr>
              <a:t> -2 </a:t>
            </a:r>
            <a:r>
              <a:rPr lang="en-US" sz="1200" b="0" i="1" u="none" strike="noStrike" kern="1200" dirty="0">
                <a:solidFill>
                  <a:schemeClr val="tx1"/>
                </a:solidFill>
                <a:effectLst/>
                <a:latin typeface="+mn-lt"/>
                <a:ea typeface="+mn-ea"/>
                <a:cs typeface="+mn-cs"/>
              </a:rPr>
              <a:t>(windows only)</a:t>
            </a:r>
            <a:endParaRPr lang="en-US" sz="1200" b="0" i="0" u="none" strike="noStrike" kern="1200" dirty="0">
              <a:solidFill>
                <a:schemeClr val="tx1"/>
              </a:solidFill>
              <a:effectLst/>
              <a:latin typeface="+mn-lt"/>
              <a:ea typeface="+mn-ea"/>
              <a:cs typeface="+mn-cs"/>
            </a:endParaRPr>
          </a:p>
          <a:p>
            <a:r>
              <a:rPr lang="en-US" sz="1200" b="0" i="0" u="none" strike="noStrike" kern="1200" dirty="0" err="1">
                <a:solidFill>
                  <a:schemeClr val="tx1"/>
                </a:solidFill>
                <a:effectLst/>
                <a:latin typeface="+mn-lt"/>
                <a:ea typeface="+mn-ea"/>
                <a:cs typeface="+mn-cs"/>
              </a:rPr>
              <a:t>py</a:t>
            </a:r>
            <a:r>
              <a:rPr lang="en-US" sz="1200" b="0" i="0" u="none" strike="noStrike" kern="1200" dirty="0">
                <a:solidFill>
                  <a:schemeClr val="tx1"/>
                </a:solidFill>
                <a:effectLst/>
                <a:latin typeface="+mn-lt"/>
                <a:ea typeface="+mn-ea"/>
                <a:cs typeface="+mn-cs"/>
              </a:rPr>
              <a:t> -3 </a:t>
            </a:r>
            <a:r>
              <a:rPr lang="en-US" sz="1200" b="0" i="1" u="none" strike="noStrike" kern="1200" dirty="0">
                <a:solidFill>
                  <a:schemeClr val="tx1"/>
                </a:solidFill>
                <a:effectLst/>
                <a:latin typeface="+mn-lt"/>
                <a:ea typeface="+mn-ea"/>
                <a:cs typeface="+mn-cs"/>
              </a:rPr>
              <a:t>(windows only)</a:t>
            </a:r>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python2</a:t>
            </a:r>
          </a:p>
          <a:p>
            <a:r>
              <a:rPr lang="en-US" sz="1200" b="0" i="0" u="none" strike="noStrike" kern="1200" dirty="0">
                <a:solidFill>
                  <a:schemeClr val="tx1"/>
                </a:solidFill>
                <a:effectLst/>
                <a:latin typeface="+mn-lt"/>
                <a:ea typeface="+mn-ea"/>
                <a:cs typeface="+mn-cs"/>
              </a:rPr>
              <a:t>python3</a:t>
            </a:r>
          </a:p>
          <a:p>
            <a:r>
              <a:rPr lang="en-US" sz="1200" b="0" i="0" u="none" strike="noStrike" kern="1200" dirty="0">
                <a:solidFill>
                  <a:schemeClr val="tx1"/>
                </a:solidFill>
                <a:effectLst/>
                <a:latin typeface="+mn-lt"/>
                <a:ea typeface="+mn-ea"/>
                <a:cs typeface="+mn-cs"/>
              </a:rPr>
              <a:t>python3.5</a:t>
            </a:r>
          </a:p>
          <a:p>
            <a:r>
              <a:rPr lang="en-US" sz="1200" b="0" i="0" u="none" strike="noStrike" kern="1200" dirty="0">
                <a:solidFill>
                  <a:schemeClr val="tx1"/>
                </a:solidFill>
                <a:effectLst/>
                <a:latin typeface="+mn-lt"/>
                <a:ea typeface="+mn-ea"/>
                <a:cs typeface="+mn-cs"/>
              </a:rPr>
              <a:t>python3.6</a:t>
            </a:r>
          </a:p>
          <a:p>
            <a:r>
              <a:rPr lang="en-US" sz="1200" b="0" i="0" u="none" strike="noStrike" kern="1200" dirty="0">
                <a:solidFill>
                  <a:schemeClr val="tx1"/>
                </a:solidFill>
                <a:effectLst/>
                <a:latin typeface="+mn-lt"/>
                <a:ea typeface="+mn-ea"/>
                <a:cs typeface="+mn-cs"/>
              </a:rPr>
              <a:t>etc.</a:t>
            </a:r>
          </a:p>
          <a:p>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u="none" strike="noStrike" kern="1200" dirty="0">
                <a:solidFill>
                  <a:schemeClr val="tx1"/>
                </a:solidFill>
                <a:effectLst/>
                <a:latin typeface="+mn-lt"/>
                <a:ea typeface="+mn-ea"/>
                <a:cs typeface="+mn-cs"/>
              </a:rPr>
              <a:t>Verify your Interpreter</a:t>
            </a:r>
            <a:endParaRPr lang="en-US" dirty="0"/>
          </a:p>
          <a:p>
            <a:r>
              <a:rPr lang="en-US" sz="1200" b="0" i="0" u="none" strike="noStrike" kern="1200" dirty="0">
                <a:solidFill>
                  <a:schemeClr val="tx1"/>
                </a:solidFill>
                <a:effectLst/>
                <a:latin typeface="+mn-lt"/>
                <a:ea typeface="+mn-ea"/>
                <a:cs typeface="+mn-cs"/>
              </a:rPr>
              <a:t>If there is ever any confusion about which interpreter you are using, the following commands will help you out:</a:t>
            </a:r>
          </a:p>
          <a:p>
            <a:endParaRPr lang="en-US" dirty="0"/>
          </a:p>
          <a:p>
            <a:r>
              <a:rPr lang="en-US" dirty="0"/>
              <a:t>$ python -V</a:t>
            </a:r>
          </a:p>
          <a:p>
            <a:r>
              <a:rPr lang="en-US" sz="1200" b="0" i="1" u="none" strike="noStrike" kern="1200" dirty="0">
                <a:solidFill>
                  <a:schemeClr val="tx1"/>
                </a:solidFill>
                <a:effectLst/>
                <a:latin typeface="+mn-lt"/>
                <a:ea typeface="+mn-ea"/>
                <a:cs typeface="+mn-cs"/>
              </a:rPr>
              <a:t>Will give you the version info for the interpreter.</a:t>
            </a:r>
            <a:endParaRPr lang="en-US" sz="1200" b="0" i="0" u="none" strike="noStrike" kern="1200" dirty="0">
              <a:solidFill>
                <a:schemeClr val="tx1"/>
              </a:solidFill>
              <a:effectLst/>
              <a:latin typeface="+mn-lt"/>
              <a:ea typeface="+mn-ea"/>
              <a:cs typeface="+mn-cs"/>
            </a:endParaRPr>
          </a:p>
          <a:p>
            <a:endParaRPr lang="en-US" dirty="0"/>
          </a:p>
          <a:p>
            <a:r>
              <a:rPr lang="en-US" dirty="0"/>
              <a:t>$ which python</a:t>
            </a:r>
            <a:endParaRPr lang="en-US" sz="1200" b="0" i="0" u="none" strike="noStrike" kern="1200" dirty="0">
              <a:solidFill>
                <a:schemeClr val="tx1"/>
              </a:solidFill>
              <a:effectLst/>
              <a:latin typeface="+mn-lt"/>
              <a:ea typeface="+mn-ea"/>
              <a:cs typeface="+mn-cs"/>
            </a:endParaRPr>
          </a:p>
          <a:p>
            <a:r>
              <a:rPr lang="en-US" sz="1200" b="0" i="1" u="none" strike="noStrike" kern="1200" dirty="0">
                <a:solidFill>
                  <a:schemeClr val="tx1"/>
                </a:solidFill>
                <a:effectLst/>
                <a:latin typeface="+mn-lt"/>
                <a:ea typeface="+mn-ea"/>
                <a:cs typeface="+mn-cs"/>
              </a:rPr>
              <a:t>Will give you the full path to the interpreter.</a:t>
            </a:r>
            <a:endParaRPr lang="en-US" sz="1200" b="0" i="0" u="none" strike="noStrike" kern="1200" dirty="0">
              <a:solidFill>
                <a:schemeClr val="tx1"/>
              </a:solidFill>
              <a:effectLst/>
              <a:latin typeface="+mn-lt"/>
              <a:ea typeface="+mn-ea"/>
              <a:cs typeface="+mn-cs"/>
            </a:endParaRPr>
          </a:p>
          <a:p>
            <a:endParaRPr lang="en-US" dirty="0"/>
          </a:p>
          <a:p>
            <a:r>
              <a:rPr lang="en-US" b="1" dirty="0"/>
              <a:t>Are you using the one that you expected?</a:t>
            </a:r>
          </a:p>
          <a:p>
            <a:pPr marL="171450" indent="-171450">
              <a:buFont typeface="Arial" panose="020B0604020202020204" pitchFamily="34" charset="0"/>
              <a:buChar char="•"/>
            </a:pPr>
            <a:r>
              <a:rPr lang="en-US" b="0" dirty="0"/>
              <a:t>You should be using at least v3.5+</a:t>
            </a:r>
          </a:p>
          <a:p>
            <a:pPr marL="171450" indent="-171450">
              <a:buFont typeface="Arial" panose="020B0604020202020204" pitchFamily="34" charset="0"/>
              <a:buChar char="•"/>
            </a:pPr>
            <a:r>
              <a:rPr lang="en-US" b="0" dirty="0"/>
              <a:t>It should be the one in your virtual environment.</a:t>
            </a:r>
          </a:p>
        </p:txBody>
      </p:sp>
      <p:sp>
        <p:nvSpPr>
          <p:cNvPr id="4" name="Slide Number Placeholder 3"/>
          <p:cNvSpPr>
            <a:spLocks noGrp="1"/>
          </p:cNvSpPr>
          <p:nvPr>
            <p:ph type="sldNum" sz="quarter" idx="10"/>
          </p:nvPr>
        </p:nvSpPr>
        <p:spPr/>
        <p:txBody>
          <a:bodyPr/>
          <a:lstStyle/>
          <a:p>
            <a:fld id="{189DB7E8-DB95-9C42-89E4-552139C96799}" type="slidenum">
              <a:rPr lang="en-US" smtClean="0"/>
              <a:t>5</a:t>
            </a:fld>
            <a:endParaRPr lang="en-US"/>
          </a:p>
        </p:txBody>
      </p:sp>
    </p:spTree>
    <p:extLst>
      <p:ext uri="{BB962C8B-B14F-4D97-AF65-F5344CB8AC3E}">
        <p14:creationId xmlns:p14="http://schemas.microsoft.com/office/powerpoint/2010/main" val="312135976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dirty="0">
                <a:solidFill>
                  <a:schemeClr val="tx1"/>
                </a:solidFill>
                <a:effectLst/>
                <a:latin typeface="+mn-lt"/>
                <a:ea typeface="+mn-ea"/>
                <a:cs typeface="+mn-cs"/>
              </a:rPr>
              <a:t>Iterative Loops</a:t>
            </a:r>
          </a:p>
          <a:p>
            <a:r>
              <a:rPr lang="en-US" sz="1200" b="0" i="0" u="none" strike="noStrike" kern="1200" dirty="0">
                <a:solidFill>
                  <a:schemeClr val="tx1"/>
                </a:solidFill>
                <a:effectLst/>
                <a:latin typeface="+mn-lt"/>
                <a:ea typeface="+mn-ea"/>
                <a:cs typeface="+mn-cs"/>
              </a:rPr>
              <a:t>A </a:t>
            </a:r>
            <a:r>
              <a:rPr lang="en-US" dirty="0"/>
              <a:t>for</a:t>
            </a:r>
            <a:r>
              <a:rPr lang="en-US" sz="1200" b="0" i="0" u="none" strike="noStrike" kern="1200" dirty="0">
                <a:solidFill>
                  <a:schemeClr val="tx1"/>
                </a:solidFill>
                <a:effectLst/>
                <a:latin typeface="+mn-lt"/>
                <a:ea typeface="+mn-ea"/>
                <a:cs typeface="+mn-cs"/>
              </a:rPr>
              <a:t> loop iterates through a sequence or collection, essentially taking one item at a time (assigning it to the variable name that you provide) and running the block of statements until all of the items have been iterated through (or you manually </a:t>
            </a:r>
            <a:r>
              <a:rPr lang="en-US" dirty="0"/>
              <a:t>break</a:t>
            </a:r>
            <a:r>
              <a:rPr lang="en-US" sz="1200" b="0" i="0" u="none" strike="noStrike" kern="1200" dirty="0">
                <a:solidFill>
                  <a:schemeClr val="tx1"/>
                </a:solidFill>
                <a:effectLst/>
                <a:latin typeface="+mn-lt"/>
                <a:ea typeface="+mn-ea"/>
                <a:cs typeface="+mn-cs"/>
              </a:rPr>
              <a:t> out of the loop from within the code block).</a:t>
            </a:r>
          </a:p>
          <a:p>
            <a:endParaRPr lang="en-US" sz="1200" b="0" i="0" u="none" strike="noStrike" kern="1200" dirty="0">
              <a:solidFill>
                <a:schemeClr val="tx1"/>
              </a:solidFill>
              <a:effectLst/>
              <a:latin typeface="+mn-lt"/>
              <a:ea typeface="+mn-ea"/>
              <a:cs typeface="+mn-cs"/>
            </a:endParaRPr>
          </a:p>
          <a:p>
            <a:r>
              <a:rPr lang="en-US" sz="1200" b="0" i="1" u="none" strike="noStrike" kern="1200" dirty="0">
                <a:solidFill>
                  <a:schemeClr val="tx1"/>
                </a:solidFill>
                <a:effectLst/>
                <a:latin typeface="+mn-lt"/>
                <a:ea typeface="+mn-ea"/>
                <a:cs typeface="+mn-cs"/>
              </a:rPr>
              <a:t>Python for Loop Syntax</a:t>
            </a:r>
          </a:p>
          <a:p>
            <a:r>
              <a:rPr lang="en-US" sz="1200" b="0" i="0" u="none" strike="noStrike" kern="1200" dirty="0">
                <a:solidFill>
                  <a:schemeClr val="tx1"/>
                </a:solidFill>
                <a:effectLst/>
                <a:latin typeface="+mn-lt"/>
                <a:ea typeface="+mn-ea"/>
                <a:cs typeface="+mn-cs"/>
              </a:rPr>
              <a:t>In this syntax </a:t>
            </a:r>
            <a:r>
              <a:rPr lang="en-US" sz="1200" b="0" i="1" u="none" strike="noStrike" kern="1200" dirty="0" err="1">
                <a:solidFill>
                  <a:schemeClr val="tx1"/>
                </a:solidFill>
                <a:effectLst/>
                <a:latin typeface="+mn-lt"/>
                <a:ea typeface="+mn-ea"/>
                <a:cs typeface="+mn-cs"/>
              </a:rPr>
              <a:t>individual_item</a:t>
            </a:r>
            <a:r>
              <a:rPr lang="en-US" sz="1200" b="0" i="0" u="none" strike="noStrike" kern="1200" dirty="0">
                <a:solidFill>
                  <a:schemeClr val="tx1"/>
                </a:solidFill>
                <a:effectLst/>
                <a:latin typeface="+mn-lt"/>
                <a:ea typeface="+mn-ea"/>
                <a:cs typeface="+mn-cs"/>
              </a:rPr>
              <a:t> is just a variable name of your choosing, and an </a:t>
            </a:r>
            <a:r>
              <a:rPr lang="en-US" sz="1200" b="0" i="1" u="none" strike="noStrike" kern="1200" dirty="0">
                <a:solidFill>
                  <a:schemeClr val="tx1"/>
                </a:solidFill>
                <a:effectLst/>
                <a:latin typeface="+mn-lt"/>
                <a:ea typeface="+mn-ea"/>
                <a:cs typeface="+mn-cs"/>
              </a:rPr>
              <a:t>iterator</a:t>
            </a:r>
            <a:r>
              <a:rPr lang="en-US" sz="1200" b="0" i="0" u="none" strike="noStrike" kern="1200" dirty="0">
                <a:solidFill>
                  <a:schemeClr val="tx1"/>
                </a:solidFill>
                <a:effectLst/>
                <a:latin typeface="+mn-lt"/>
                <a:ea typeface="+mn-ea"/>
                <a:cs typeface="+mn-cs"/>
              </a:rPr>
              <a:t> is something that can be iterated.  Many things can be iterated, but for our purposes you should know that lists, tuples, and dictionaries can all be iterated.</a:t>
            </a:r>
          </a:p>
          <a:p>
            <a:endParaRPr lang="en-US" dirty="0"/>
          </a:p>
          <a:p>
            <a:r>
              <a:rPr lang="en-US" sz="1200" b="0" i="1" u="none" strike="noStrike" kern="1200" dirty="0">
                <a:solidFill>
                  <a:schemeClr val="tx1"/>
                </a:solidFill>
                <a:effectLst/>
                <a:latin typeface="+mn-lt"/>
                <a:ea typeface="+mn-ea"/>
                <a:cs typeface="+mn-cs"/>
              </a:rPr>
              <a:t>Choosing Variable Names</a:t>
            </a:r>
          </a:p>
          <a:p>
            <a:r>
              <a:rPr lang="en-US" sz="1200" b="0" i="0" u="none" strike="noStrike" kern="1200" dirty="0">
                <a:solidFill>
                  <a:schemeClr val="tx1"/>
                </a:solidFill>
                <a:effectLst/>
                <a:latin typeface="+mn-lt"/>
                <a:ea typeface="+mn-ea"/>
                <a:cs typeface="+mn-cs"/>
              </a:rPr>
              <a:t>You can make your code readable by choosing your variable names wisely:</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By naming my list of names "names" (plural) and then choosing "name" (singular) as my loop variable, this code reads as follows: "Create a list of names. For each name in the names-list, print the name," and that is just what it does.</a:t>
            </a:r>
          </a:p>
          <a:p>
            <a:endParaRPr lang="en-US" dirty="0"/>
          </a:p>
          <a:p>
            <a:endParaRPr lang="en-US" dirty="0"/>
          </a:p>
          <a:p>
            <a:r>
              <a:rPr lang="en-US" sz="1200" b="1" i="0" u="none" strike="noStrike" kern="1200" dirty="0">
                <a:solidFill>
                  <a:schemeClr val="tx1"/>
                </a:solidFill>
                <a:effectLst/>
                <a:latin typeface="+mn-lt"/>
                <a:ea typeface="+mn-ea"/>
                <a:cs typeface="+mn-cs"/>
              </a:rPr>
              <a:t>Conditional Loops</a:t>
            </a:r>
          </a:p>
          <a:p>
            <a:r>
              <a:rPr lang="en-US" sz="1200" b="0" i="0" u="none" strike="noStrike" kern="1200" dirty="0">
                <a:solidFill>
                  <a:schemeClr val="tx1"/>
                </a:solidFill>
                <a:effectLst/>
                <a:latin typeface="+mn-lt"/>
                <a:ea typeface="+mn-ea"/>
                <a:cs typeface="+mn-cs"/>
              </a:rPr>
              <a:t>Conditional loops (while loops in Python) evaluate an expression before each iteration of the loop. If the expression evaluates to True, the loop statements are executed. If the expression evaluates to False, the loop statements are not executed and the script continues with the first line after the loop block.</a:t>
            </a:r>
          </a:p>
          <a:p>
            <a:endParaRPr lang="en-US" sz="1200" b="1" i="1" u="none" strike="noStrike" kern="1200" dirty="0">
              <a:solidFill>
                <a:schemeClr val="tx1"/>
              </a:solidFill>
              <a:effectLst/>
              <a:latin typeface="+mn-lt"/>
              <a:ea typeface="+mn-ea"/>
              <a:cs typeface="+mn-cs"/>
            </a:endParaRPr>
          </a:p>
          <a:p>
            <a:r>
              <a:rPr lang="en-US" sz="1200" b="0" i="1" u="none" strike="noStrike" kern="1200" dirty="0">
                <a:solidFill>
                  <a:schemeClr val="tx1"/>
                </a:solidFill>
                <a:effectLst/>
                <a:latin typeface="+mn-lt"/>
                <a:ea typeface="+mn-ea"/>
                <a:cs typeface="+mn-cs"/>
              </a:rPr>
              <a:t>Python while Loop Syntax</a:t>
            </a:r>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In this syntax, expression can be any Python expression that evaluates to a True or False value (see </a:t>
            </a:r>
            <a:r>
              <a:rPr lang="en-US" sz="1200" b="0" i="0" u="none" strike="noStrike" kern="1200" dirty="0">
                <a:solidFill>
                  <a:schemeClr val="tx1"/>
                </a:solidFill>
                <a:effectLst/>
                <a:latin typeface="+mn-lt"/>
                <a:ea typeface="+mn-ea"/>
                <a:cs typeface="+mn-cs"/>
                <a:hlinkClick r:id="rId3"/>
              </a:rPr>
              <a:t>Python Truth Value Testing</a:t>
            </a:r>
            <a:r>
              <a:rPr lang="en-US" sz="1200" b="0" i="0" u="none" strike="noStrike" kern="1200" dirty="0">
                <a:solidFill>
                  <a:schemeClr val="tx1"/>
                </a:solidFill>
                <a:effectLst/>
                <a:latin typeface="+mn-lt"/>
                <a:ea typeface="+mn-ea"/>
                <a:cs typeface="+mn-cs"/>
              </a:rPr>
              <a:t> for more details).</a:t>
            </a:r>
          </a:p>
          <a:p>
            <a:endParaRPr lang="en-US" dirty="0"/>
          </a:p>
          <a:p>
            <a:endParaRPr lang="en-US" dirty="0"/>
          </a:p>
          <a:p>
            <a:r>
              <a:rPr lang="en-US" i="1" dirty="0"/>
              <a:t>Note: You can use Ctrl-C to break of infinite loops or hung scripts.</a:t>
            </a:r>
          </a:p>
        </p:txBody>
      </p:sp>
      <p:sp>
        <p:nvSpPr>
          <p:cNvPr id="4" name="Slide Number Placeholder 3"/>
          <p:cNvSpPr>
            <a:spLocks noGrp="1"/>
          </p:cNvSpPr>
          <p:nvPr>
            <p:ph type="sldNum" sz="quarter" idx="10"/>
          </p:nvPr>
        </p:nvSpPr>
        <p:spPr/>
        <p:txBody>
          <a:bodyPr/>
          <a:lstStyle/>
          <a:p>
            <a:fld id="{189DB7E8-DB95-9C42-89E4-552139C96799}" type="slidenum">
              <a:rPr lang="en-US" smtClean="0"/>
              <a:t>25</a:t>
            </a:fld>
            <a:endParaRPr lang="en-US"/>
          </a:p>
        </p:txBody>
      </p:sp>
    </p:spTree>
    <p:extLst>
      <p:ext uri="{BB962C8B-B14F-4D97-AF65-F5344CB8AC3E}">
        <p14:creationId xmlns:p14="http://schemas.microsoft.com/office/powerpoint/2010/main" val="93904574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the trick to iterate through a dictionary of key-value pairs:</a:t>
            </a:r>
          </a:p>
          <a:p>
            <a:endParaRPr lang="en-US" dirty="0"/>
          </a:p>
          <a:p>
            <a:pPr marL="228600" indent="-228600">
              <a:buFont typeface="+mj-lt"/>
              <a:buAutoNum type="arabicPeriod"/>
            </a:pPr>
            <a:r>
              <a:rPr lang="en-US" dirty="0"/>
              <a:t>Iterate the dictionary items() method, which returns a list of (key, value) tuples.</a:t>
            </a:r>
          </a:p>
          <a:p>
            <a:pPr marL="228600" indent="-228600">
              <a:buFont typeface="+mj-lt"/>
              <a:buAutoNum type="arabicPeriod"/>
            </a:pPr>
            <a:r>
              <a:rPr lang="en-US" dirty="0"/>
              <a:t>Use unpacking to unpack the tuple’s (key, value) pair into variable names of your choosing.</a:t>
            </a:r>
          </a:p>
          <a:p>
            <a:pPr marL="0" indent="0">
              <a:buFont typeface="+mj-lt"/>
              <a:buNone/>
            </a:pPr>
            <a:endParaRPr lang="en-US" dirty="0"/>
          </a:p>
          <a:p>
            <a:pPr marL="0" indent="0">
              <a:buFont typeface="+mj-lt"/>
              <a:buNone/>
            </a:pPr>
            <a:r>
              <a:rPr lang="en-US" dirty="0"/>
              <a:t>This code reads as follows:</a:t>
            </a:r>
          </a:p>
          <a:p>
            <a:pPr marL="0" indent="0">
              <a:buFont typeface="+mj-lt"/>
              <a:buNone/>
            </a:pPr>
            <a:endParaRPr lang="en-US" dirty="0"/>
          </a:p>
          <a:p>
            <a:pPr marL="0" indent="0">
              <a:buFont typeface="+mj-lt"/>
              <a:buNone/>
            </a:pPr>
            <a:r>
              <a:rPr lang="en-US" dirty="0"/>
              <a:t>“For each fruit (key), quantity (value) pair in the </a:t>
            </a:r>
            <a:r>
              <a:rPr lang="en-US" dirty="0" err="1"/>
              <a:t>fruit.items</a:t>
            </a:r>
            <a:r>
              <a:rPr lang="en-US" dirty="0"/>
              <a:t>() list, print this string inserting the current values of fruit and quantity into the placeholders.”</a:t>
            </a:r>
          </a:p>
          <a:p>
            <a:pPr marL="0" indent="0">
              <a:buFont typeface="+mj-lt"/>
              <a:buNone/>
            </a:pPr>
            <a:endParaRPr lang="en-US" dirty="0"/>
          </a:p>
        </p:txBody>
      </p:sp>
      <p:sp>
        <p:nvSpPr>
          <p:cNvPr id="4" name="Slide Number Placeholder 3"/>
          <p:cNvSpPr>
            <a:spLocks noGrp="1"/>
          </p:cNvSpPr>
          <p:nvPr>
            <p:ph type="sldNum" sz="quarter" idx="10"/>
          </p:nvPr>
        </p:nvSpPr>
        <p:spPr/>
        <p:txBody>
          <a:bodyPr/>
          <a:lstStyle/>
          <a:p>
            <a:fld id="{E4798ECE-C374-984E-91CF-91CCBE967F0B}" type="slidenum">
              <a:rPr lang="en-US" smtClean="0"/>
              <a:t>26</a:t>
            </a:fld>
            <a:endParaRPr lang="en-US"/>
          </a:p>
        </p:txBody>
      </p:sp>
    </p:spTree>
    <p:extLst>
      <p:ext uri="{BB962C8B-B14F-4D97-AF65-F5344CB8AC3E}">
        <p14:creationId xmlns:p14="http://schemas.microsoft.com/office/powerpoint/2010/main" val="316427156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When you call the Python interpreter and tell it to run a script, the interpreter does so "synchronously," meaning that it starts at the top of your script and goes line by line executing each statement one at a time. If a particular statement takes a while to compute or is waiting on a response from some external source (like making an API call and waiting on the response), Python stops and waits for the current statement to finish executing before moving on to the next one.</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This makes understanding the flow of your script and how to troubleshoot it much easier as everything is predictably and sequentially loaded and executed.</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This sequential execution also brings with it some considerations, like the fact that you must define a function before you can use it. Considerations like these have given rise to common patterns for structuring Python files.</a:t>
            </a:r>
          </a:p>
          <a:p>
            <a:endParaRPr lang="en-US" dirty="0"/>
          </a:p>
        </p:txBody>
      </p:sp>
      <p:sp>
        <p:nvSpPr>
          <p:cNvPr id="4" name="Slide Number Placeholder 3"/>
          <p:cNvSpPr>
            <a:spLocks noGrp="1"/>
          </p:cNvSpPr>
          <p:nvPr>
            <p:ph type="sldNum" sz="quarter" idx="10"/>
          </p:nvPr>
        </p:nvSpPr>
        <p:spPr/>
        <p:txBody>
          <a:bodyPr/>
          <a:lstStyle/>
          <a:p>
            <a:fld id="{189DB7E8-DB95-9C42-89E4-552139C96799}" type="slidenum">
              <a:rPr lang="en-US" smtClean="0"/>
              <a:t>27</a:t>
            </a:fld>
            <a:endParaRPr lang="en-US"/>
          </a:p>
        </p:txBody>
      </p:sp>
    </p:spTree>
    <p:extLst>
      <p:ext uri="{BB962C8B-B14F-4D97-AF65-F5344CB8AC3E}">
        <p14:creationId xmlns:p14="http://schemas.microsoft.com/office/powerpoint/2010/main" val="306413182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the top of most Python files you will a set of import statements.  You use import statements to bring in code from other Python modules and packages into your script.</a:t>
            </a:r>
          </a:p>
          <a:p>
            <a:endParaRPr lang="en-US" dirty="0"/>
          </a:p>
          <a:p>
            <a:r>
              <a:rPr lang="en-US" b="1" dirty="0"/>
              <a:t>Q:  </a:t>
            </a:r>
            <a:r>
              <a:rPr lang="en-US" dirty="0"/>
              <a:t>Since everything in Python is an object, yes even imported modules, how do you think you access the functions, classes, and variables inside an imported module?</a:t>
            </a:r>
          </a:p>
          <a:p>
            <a:endParaRPr lang="en-US" dirty="0"/>
          </a:p>
          <a:p>
            <a:r>
              <a:rPr lang="en-US" b="1" dirty="0"/>
              <a:t>A:</a:t>
            </a:r>
            <a:r>
              <a:rPr lang="en-US" dirty="0"/>
              <a:t>  Using dot-syntax `.` of course!</a:t>
            </a:r>
          </a:p>
          <a:p>
            <a:endParaRPr lang="en-US" dirty="0"/>
          </a:p>
          <a:p>
            <a:r>
              <a:rPr lang="en-US" sz="1200" b="0" i="0" u="none" strike="noStrike" kern="1200" dirty="0">
                <a:solidFill>
                  <a:schemeClr val="tx1"/>
                </a:solidFill>
                <a:effectLst/>
                <a:latin typeface="+mn-lt"/>
                <a:ea typeface="+mn-ea"/>
                <a:cs typeface="+mn-cs"/>
              </a:rPr>
              <a:t>The </a:t>
            </a:r>
            <a:r>
              <a:rPr lang="en-US" dirty="0"/>
              <a:t>from </a:t>
            </a:r>
            <a:r>
              <a:rPr lang="en-US" i="1" dirty="0"/>
              <a:t>module</a:t>
            </a:r>
            <a:r>
              <a:rPr lang="en-US" dirty="0"/>
              <a:t> import </a:t>
            </a:r>
            <a:r>
              <a:rPr lang="en-US" b="0" i="1" dirty="0"/>
              <a:t>thing</a:t>
            </a:r>
            <a:r>
              <a:rPr lang="en-US" sz="1200" b="0" i="0" u="none" strike="noStrike" kern="1200" dirty="0">
                <a:solidFill>
                  <a:schemeClr val="tx1"/>
                </a:solidFill>
                <a:effectLst/>
                <a:latin typeface="+mn-lt"/>
                <a:ea typeface="+mn-ea"/>
                <a:cs typeface="+mn-cs"/>
              </a:rPr>
              <a:t> syntax provides a way for us to pull in only the functionality we need, and simplify the names of deeply nested resources.</a:t>
            </a:r>
            <a:endParaRPr lang="en-US" dirty="0"/>
          </a:p>
        </p:txBody>
      </p:sp>
      <p:sp>
        <p:nvSpPr>
          <p:cNvPr id="4" name="Slide Number Placeholder 3"/>
          <p:cNvSpPr>
            <a:spLocks noGrp="1"/>
          </p:cNvSpPr>
          <p:nvPr>
            <p:ph type="sldNum" sz="quarter" idx="10"/>
          </p:nvPr>
        </p:nvSpPr>
        <p:spPr/>
        <p:txBody>
          <a:bodyPr/>
          <a:lstStyle/>
          <a:p>
            <a:fld id="{E4798ECE-C374-984E-91CF-91CCBE967F0B}" type="slidenum">
              <a:rPr lang="en-US" smtClean="0"/>
              <a:t>28</a:t>
            </a:fld>
            <a:endParaRPr lang="en-US"/>
          </a:p>
        </p:txBody>
      </p:sp>
    </p:spTree>
    <p:extLst>
      <p:ext uri="{BB962C8B-B14F-4D97-AF65-F5344CB8AC3E}">
        <p14:creationId xmlns:p14="http://schemas.microsoft.com/office/powerpoint/2010/main" val="284795758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dirty="0">
                <a:solidFill>
                  <a:schemeClr val="tx1"/>
                </a:solidFill>
                <a:effectLst/>
                <a:latin typeface="+mn-lt"/>
                <a:ea typeface="+mn-ea"/>
                <a:cs typeface="+mn-cs"/>
              </a:rPr>
              <a:t>Variable Scope</a:t>
            </a:r>
          </a:p>
          <a:p>
            <a:r>
              <a:rPr lang="en-US" sz="1200" b="0" i="0" u="none" strike="noStrike" kern="1200" dirty="0">
                <a:solidFill>
                  <a:schemeClr val="tx1"/>
                </a:solidFill>
                <a:effectLst/>
                <a:latin typeface="+mn-lt"/>
                <a:ea typeface="+mn-ea"/>
                <a:cs typeface="+mn-cs"/>
              </a:rPr>
              <a:t>A quick note on variable scoping. Variables are said to be defined in the scope in which they are created.</a:t>
            </a:r>
          </a:p>
          <a:p>
            <a:endParaRPr lang="en-US" sz="1200" b="0" i="0" u="none" strike="noStrike" kern="1200" dirty="0">
              <a:solidFill>
                <a:schemeClr val="tx1"/>
              </a:solidFill>
              <a:effectLst/>
              <a:latin typeface="+mn-lt"/>
              <a:ea typeface="+mn-ea"/>
              <a:cs typeface="+mn-cs"/>
            </a:endParaRPr>
          </a:p>
          <a:p>
            <a:r>
              <a:rPr lang="en-US" sz="1200" b="1" i="1" u="none" strike="noStrike" kern="1200" dirty="0">
                <a:solidFill>
                  <a:schemeClr val="tx1"/>
                </a:solidFill>
                <a:effectLst/>
                <a:latin typeface="+mn-lt"/>
                <a:ea typeface="+mn-ea"/>
                <a:cs typeface="+mn-cs"/>
              </a:rPr>
              <a:t>Module Scope</a:t>
            </a:r>
          </a:p>
          <a:p>
            <a:r>
              <a:rPr lang="en-US" sz="1200" b="0" i="0" u="none" strike="noStrike" kern="1200" dirty="0">
                <a:solidFill>
                  <a:schemeClr val="tx1"/>
                </a:solidFill>
                <a:effectLst/>
                <a:latin typeface="+mn-lt"/>
                <a:ea typeface="+mn-ea"/>
                <a:cs typeface="+mn-cs"/>
              </a:rPr>
              <a:t>Variables created outside of any function or class, are defined at "module-scope" and can be accessed by every function and class created within that module.</a:t>
            </a:r>
          </a:p>
          <a:p>
            <a:endParaRPr lang="en-US" sz="1200" b="1" i="1" u="none" strike="noStrike" kern="1200" dirty="0">
              <a:solidFill>
                <a:schemeClr val="tx1"/>
              </a:solidFill>
              <a:effectLst/>
              <a:latin typeface="+mn-lt"/>
              <a:ea typeface="+mn-ea"/>
              <a:cs typeface="+mn-cs"/>
            </a:endParaRPr>
          </a:p>
          <a:p>
            <a:r>
              <a:rPr lang="en-US" sz="1200" b="1" i="1" u="none" strike="noStrike" kern="1200" dirty="0">
                <a:solidFill>
                  <a:schemeClr val="tx1"/>
                </a:solidFill>
                <a:effectLst/>
                <a:latin typeface="+mn-lt"/>
                <a:ea typeface="+mn-ea"/>
                <a:cs typeface="+mn-cs"/>
              </a:rPr>
              <a:t>Local Scope</a:t>
            </a:r>
          </a:p>
          <a:p>
            <a:r>
              <a:rPr lang="en-US" sz="1200" b="0" i="0" u="none" strike="noStrike" kern="1200" dirty="0">
                <a:solidFill>
                  <a:schemeClr val="tx1"/>
                </a:solidFill>
                <a:effectLst/>
                <a:latin typeface="+mn-lt"/>
                <a:ea typeface="+mn-ea"/>
                <a:cs typeface="+mn-cs"/>
              </a:rPr>
              <a:t>Variables created inside of a function or class, are defined only within the "local scope" in which they have been created. They may only be accessed by statements executing within the local scope in which they were created.</a:t>
            </a:r>
          </a:p>
          <a:p>
            <a:endParaRPr lang="en-US" b="1" dirty="0">
              <a:effectLst/>
            </a:endParaRPr>
          </a:p>
          <a:p>
            <a:r>
              <a:rPr lang="en-US" b="1" dirty="0">
                <a:effectLst/>
              </a:rPr>
              <a:t>Note:</a:t>
            </a:r>
            <a:r>
              <a:rPr lang="en-US" dirty="0">
                <a:effectLst/>
              </a:rPr>
              <a:t> Function arguments are locally scoped variables.</a:t>
            </a:r>
          </a:p>
          <a:p>
            <a:endParaRPr lang="en-US" sz="1200" b="1" i="1" u="none" strike="noStrike" kern="1200" dirty="0">
              <a:solidFill>
                <a:schemeClr val="tx1"/>
              </a:solidFill>
              <a:effectLst/>
              <a:latin typeface="+mn-lt"/>
              <a:ea typeface="+mn-ea"/>
              <a:cs typeface="+mn-cs"/>
            </a:endParaRPr>
          </a:p>
          <a:p>
            <a:r>
              <a:rPr lang="en-US" sz="1200" b="1" i="1" u="none" strike="noStrike" kern="1200" dirty="0">
                <a:solidFill>
                  <a:schemeClr val="tx1"/>
                </a:solidFill>
                <a:effectLst/>
                <a:latin typeface="+mn-lt"/>
                <a:ea typeface="+mn-ea"/>
                <a:cs typeface="+mn-cs"/>
              </a:rPr>
              <a:t>Variable Scoping Example</a:t>
            </a:r>
          </a:p>
          <a:p>
            <a:r>
              <a:rPr lang="en-US" sz="1200" b="0" i="0" u="none" strike="noStrike" kern="1200" dirty="0">
                <a:solidFill>
                  <a:schemeClr val="tx1"/>
                </a:solidFill>
                <a:effectLst/>
                <a:latin typeface="+mn-lt"/>
                <a:ea typeface="+mn-ea"/>
                <a:cs typeface="+mn-cs"/>
              </a:rPr>
              <a:t>Review the following code example, which illustrates variables being created at local and module-level scopes.</a:t>
            </a:r>
          </a:p>
          <a:p>
            <a:endParaRPr lang="en-US" dirty="0"/>
          </a:p>
          <a:p>
            <a:r>
              <a:rPr lang="en-US" sz="1200" b="1" i="0" u="none" strike="noStrike" kern="1200" dirty="0">
                <a:solidFill>
                  <a:schemeClr val="tx1"/>
                </a:solidFill>
                <a:effectLst/>
                <a:latin typeface="+mn-lt"/>
                <a:ea typeface="+mn-ea"/>
                <a:cs typeface="+mn-cs"/>
              </a:rPr>
              <a:t>Note the Following:</a:t>
            </a:r>
            <a:endParaRPr lang="en-US" sz="1200" b="0" i="0" u="none" strike="noStrike"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The </a:t>
            </a:r>
            <a:r>
              <a:rPr lang="en-US" sz="1200" b="0" i="0" u="none" strike="noStrike" kern="1200" dirty="0" err="1">
                <a:solidFill>
                  <a:schemeClr val="tx1"/>
                </a:solidFill>
                <a:effectLst/>
                <a:latin typeface="+mn-lt"/>
                <a:ea typeface="+mn-ea"/>
                <a:cs typeface="+mn-cs"/>
              </a:rPr>
              <a:t>module_variable</a:t>
            </a:r>
            <a:r>
              <a:rPr lang="en-US" sz="1200" b="0" i="0" u="none" strike="noStrike" kern="1200" dirty="0">
                <a:solidFill>
                  <a:schemeClr val="tx1"/>
                </a:solidFill>
                <a:effectLst/>
                <a:latin typeface="+mn-lt"/>
                <a:ea typeface="+mn-ea"/>
                <a:cs typeface="+mn-cs"/>
              </a:rPr>
              <a:t> is created outside of any function or class.</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The </a:t>
            </a:r>
            <a:r>
              <a:rPr lang="en-US" sz="1200" b="0" i="0" u="none" strike="noStrike" kern="1200" dirty="0" err="1">
                <a:solidFill>
                  <a:schemeClr val="tx1"/>
                </a:solidFill>
                <a:effectLst/>
                <a:latin typeface="+mn-lt"/>
                <a:ea typeface="+mn-ea"/>
                <a:cs typeface="+mn-cs"/>
              </a:rPr>
              <a:t>local_variable</a:t>
            </a:r>
            <a:r>
              <a:rPr lang="en-US" sz="1200" b="0" i="0" u="none" strike="noStrike" kern="1200" dirty="0">
                <a:solidFill>
                  <a:schemeClr val="tx1"/>
                </a:solidFill>
                <a:effectLst/>
                <a:latin typeface="+mn-lt"/>
                <a:ea typeface="+mn-ea"/>
                <a:cs typeface="+mn-cs"/>
              </a:rPr>
              <a:t> is created inside a function.</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The </a:t>
            </a:r>
            <a:r>
              <a:rPr lang="en-US" sz="1200" b="0" i="0" u="none" strike="noStrike" kern="1200" dirty="0" err="1">
                <a:solidFill>
                  <a:schemeClr val="tx1"/>
                </a:solidFill>
                <a:effectLst/>
                <a:latin typeface="+mn-lt"/>
                <a:ea typeface="+mn-ea"/>
                <a:cs typeface="+mn-cs"/>
              </a:rPr>
              <a:t>argument_variable's</a:t>
            </a:r>
            <a:r>
              <a:rPr lang="en-US" sz="1200" b="0" i="0" u="none" strike="noStrike" kern="1200" dirty="0">
                <a:solidFill>
                  <a:schemeClr val="tx1"/>
                </a:solidFill>
                <a:effectLst/>
                <a:latin typeface="+mn-lt"/>
                <a:ea typeface="+mn-ea"/>
                <a:cs typeface="+mn-cs"/>
              </a:rPr>
              <a:t> name is defined as part of the function definition, but its value isn't assigned until the function is called.</a:t>
            </a:r>
          </a:p>
          <a:p>
            <a:endParaRPr lang="en-US" sz="1200" b="1" i="1" u="none" strike="noStrike" kern="1200" dirty="0">
              <a:solidFill>
                <a:schemeClr val="tx1"/>
              </a:solidFill>
              <a:effectLst/>
              <a:latin typeface="+mn-lt"/>
              <a:ea typeface="+mn-ea"/>
              <a:cs typeface="+mn-cs"/>
            </a:endParaRPr>
          </a:p>
          <a:p>
            <a:r>
              <a:rPr lang="en-US" sz="1200" b="1" i="1" u="none" strike="noStrike" kern="1200" dirty="0">
                <a:solidFill>
                  <a:schemeClr val="tx1"/>
                </a:solidFill>
                <a:effectLst/>
                <a:latin typeface="+mn-lt"/>
                <a:ea typeface="+mn-ea"/>
                <a:cs typeface="+mn-cs"/>
              </a:rPr>
              <a:t>Now, run this script on your developer workstation to see the output:</a:t>
            </a:r>
          </a:p>
          <a:p>
            <a:endParaRPr lang="en-US" sz="1200" b="0" i="0" u="none" strike="noStrike" kern="1200" dirty="0">
              <a:solidFill>
                <a:schemeClr val="tx1"/>
              </a:solidFill>
              <a:effectLst/>
              <a:latin typeface="+mn-lt"/>
              <a:ea typeface="+mn-ea"/>
              <a:cs typeface="+mn-cs"/>
            </a:endParaRPr>
          </a:p>
          <a:p>
            <a:r>
              <a:rPr lang="en-US" b="1" dirty="0">
                <a:latin typeface="Menlo" panose="020B0609030804020204" pitchFamily="49" charset="0"/>
                <a:ea typeface="Menlo" panose="020B0609030804020204" pitchFamily="49" charset="0"/>
                <a:cs typeface="Menlo" panose="020B0609030804020204" pitchFamily="49" charset="0"/>
              </a:rPr>
              <a:t>$ python intro-python/part2/</a:t>
            </a:r>
            <a:r>
              <a:rPr lang="en-US" b="1" dirty="0" err="1">
                <a:latin typeface="Menlo" panose="020B0609030804020204" pitchFamily="49" charset="0"/>
                <a:ea typeface="Menlo" panose="020B0609030804020204" pitchFamily="49" charset="0"/>
                <a:cs typeface="Menlo" panose="020B0609030804020204" pitchFamily="49" charset="0"/>
              </a:rPr>
              <a:t>variable_scope.py</a:t>
            </a:r>
            <a:endParaRPr lang="en-US" b="1" dirty="0">
              <a:latin typeface="Menlo" panose="020B0609030804020204" pitchFamily="49" charset="0"/>
              <a:ea typeface="Menlo" panose="020B0609030804020204" pitchFamily="49" charset="0"/>
              <a:cs typeface="Menlo" panose="020B0609030804020204" pitchFamily="49" charset="0"/>
            </a:endParaRPr>
          </a:p>
        </p:txBody>
      </p:sp>
      <p:sp>
        <p:nvSpPr>
          <p:cNvPr id="4" name="Slide Number Placeholder 3"/>
          <p:cNvSpPr>
            <a:spLocks noGrp="1"/>
          </p:cNvSpPr>
          <p:nvPr>
            <p:ph type="sldNum" sz="quarter" idx="10"/>
          </p:nvPr>
        </p:nvSpPr>
        <p:spPr/>
        <p:txBody>
          <a:bodyPr/>
          <a:lstStyle/>
          <a:p>
            <a:fld id="{189DB7E8-DB95-9C42-89E4-552139C96799}" type="slidenum">
              <a:rPr lang="en-US" smtClean="0"/>
              <a:t>29</a:t>
            </a:fld>
            <a:endParaRPr lang="en-US"/>
          </a:p>
        </p:txBody>
      </p:sp>
    </p:spTree>
    <p:extLst>
      <p:ext uri="{BB962C8B-B14F-4D97-AF65-F5344CB8AC3E}">
        <p14:creationId xmlns:p14="http://schemas.microsoft.com/office/powerpoint/2010/main" val="181225958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 we are familiar with import statements, and combining all the knowledge that we have gained thus far, let’s take a look at the structure, flow, and execution of a Python script.</a:t>
            </a:r>
          </a:p>
          <a:p>
            <a:endParaRPr lang="en-US" dirty="0"/>
          </a:p>
          <a:p>
            <a:r>
              <a:rPr lang="en-US" b="1" dirty="0">
                <a:effectLst/>
              </a:rPr>
              <a:t>Note:</a:t>
            </a:r>
            <a:r>
              <a:rPr lang="en-US" dirty="0">
                <a:effectLst/>
              </a:rPr>
              <a:t> A Python file may be referred to by a couple of different names. It may be called a </a:t>
            </a:r>
            <a:r>
              <a:rPr lang="en-US" b="1" dirty="0">
                <a:effectLst/>
              </a:rPr>
              <a:t>script</a:t>
            </a:r>
            <a:r>
              <a:rPr lang="en-US" dirty="0">
                <a:effectLst/>
              </a:rPr>
              <a:t> (usually denoting that it is intended to be executed), or it may be called a </a:t>
            </a:r>
            <a:r>
              <a:rPr lang="en-US" b="1" dirty="0">
                <a:effectLst/>
              </a:rPr>
              <a:t>module</a:t>
            </a:r>
            <a:r>
              <a:rPr lang="en-US" dirty="0">
                <a:effectLst/>
              </a:rPr>
              <a:t>(denoting that its contents are meant to be imported and used by another calling script).</a:t>
            </a:r>
          </a:p>
          <a:p>
            <a:endParaRPr lang="en-US" sz="1200" b="1"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Sample Script</a:t>
            </a:r>
          </a:p>
          <a:p>
            <a:r>
              <a:rPr lang="en-US" sz="1200" b="0" i="0" u="none" strike="noStrike" kern="1200" dirty="0">
                <a:solidFill>
                  <a:schemeClr val="tx1"/>
                </a:solidFill>
                <a:effectLst/>
                <a:latin typeface="+mn-lt"/>
                <a:ea typeface="+mn-ea"/>
                <a:cs typeface="+mn-cs"/>
              </a:rPr>
              <a:t>Take a look at the following sample script (intro-python/part2/</a:t>
            </a:r>
            <a:r>
              <a:rPr lang="en-US" sz="1200" b="0" i="0" u="none" strike="noStrike" kern="1200" dirty="0" err="1">
                <a:solidFill>
                  <a:schemeClr val="tx1"/>
                </a:solidFill>
                <a:effectLst/>
                <a:latin typeface="+mn-lt"/>
                <a:ea typeface="+mn-ea"/>
                <a:cs typeface="+mn-cs"/>
              </a:rPr>
              <a:t>structure.py</a:t>
            </a:r>
            <a:r>
              <a:rPr lang="en-US" sz="1200" b="0" i="0" u="none" strike="noStrike" kern="1200" dirty="0">
                <a:solidFill>
                  <a:schemeClr val="tx1"/>
                </a:solidFill>
                <a:effectLst/>
                <a:latin typeface="+mn-lt"/>
                <a:ea typeface="+mn-ea"/>
                <a:cs typeface="+mn-cs"/>
              </a:rPr>
              <a:t> in the sample code repository), then let's take a look at its structure and the Python interpreter's execution process running this script.</a:t>
            </a:r>
          </a:p>
          <a:p>
            <a:endParaRPr lang="en-US" dirty="0"/>
          </a:p>
          <a:p>
            <a:r>
              <a:rPr lang="en-US" sz="1200" b="1" i="1" u="none" strike="noStrike" kern="1200" dirty="0">
                <a:solidFill>
                  <a:schemeClr val="tx1"/>
                </a:solidFill>
                <a:effectLst/>
                <a:latin typeface="+mn-lt"/>
                <a:ea typeface="+mn-ea"/>
                <a:cs typeface="+mn-cs"/>
              </a:rPr>
              <a:t>Structure and Execution</a:t>
            </a:r>
          </a:p>
          <a:p>
            <a:r>
              <a:rPr lang="en-US" sz="1200" b="0" i="0" u="none" strike="noStrike" kern="1200" dirty="0">
                <a:solidFill>
                  <a:schemeClr val="tx1"/>
                </a:solidFill>
                <a:effectLst/>
                <a:latin typeface="+mn-lt"/>
                <a:ea typeface="+mn-ea"/>
                <a:cs typeface="+mn-cs"/>
              </a:rPr>
              <a:t>When we run this script with from the Terminal, the Python interpreter will start with the first line and execute each statement in succession.</a:t>
            </a:r>
          </a:p>
          <a:p>
            <a:endParaRPr lang="en-US" sz="1200" b="1"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Flow:</a:t>
            </a:r>
            <a:endParaRPr lang="en-US" sz="1200" b="0" i="0" u="none" strike="noStrike" kern="1200" dirty="0">
              <a:solidFill>
                <a:schemeClr val="tx1"/>
              </a:solidFill>
              <a:effectLst/>
              <a:latin typeface="+mn-lt"/>
              <a:ea typeface="+mn-ea"/>
              <a:cs typeface="+mn-cs"/>
            </a:endParaRPr>
          </a:p>
          <a:p>
            <a:pPr marL="228600" indent="-228600">
              <a:lnSpc>
                <a:spcPct val="100000"/>
              </a:lnSpc>
              <a:spcBef>
                <a:spcPts val="0"/>
              </a:spcBef>
              <a:spcAft>
                <a:spcPts val="0"/>
              </a:spcAft>
              <a:buFont typeface="+mj-lt"/>
              <a:buAutoNum type="arabicPeriod"/>
            </a:pPr>
            <a:r>
              <a:rPr lang="en-US" sz="1200" b="0" i="1" u="none" strike="noStrike" kern="1200" dirty="0">
                <a:solidFill>
                  <a:schemeClr val="tx1"/>
                </a:solidFill>
                <a:effectLst/>
                <a:latin typeface="+mn-lt"/>
                <a:ea typeface="+mn-ea"/>
                <a:cs typeface="+mn-cs"/>
              </a:rPr>
              <a:t>The ["shebang"](https://</a:t>
            </a:r>
            <a:r>
              <a:rPr lang="en-US" sz="1200" b="0" i="1" u="none" strike="noStrike" kern="1200" dirty="0" err="1">
                <a:solidFill>
                  <a:schemeClr val="tx1"/>
                </a:solidFill>
                <a:effectLst/>
                <a:latin typeface="+mn-lt"/>
                <a:ea typeface="+mn-ea"/>
                <a:cs typeface="+mn-cs"/>
              </a:rPr>
              <a:t>en.wikipedia.org</a:t>
            </a:r>
            <a:r>
              <a:rPr lang="en-US" sz="1200" b="0" i="1" u="none" strike="noStrike" kern="1200" dirty="0">
                <a:solidFill>
                  <a:schemeClr val="tx1"/>
                </a:solidFill>
                <a:effectLst/>
                <a:latin typeface="+mn-lt"/>
                <a:ea typeface="+mn-ea"/>
                <a:cs typeface="+mn-cs"/>
              </a:rPr>
              <a:t>/wiki/Shebang</a:t>
            </a:r>
            <a:r>
              <a:rPr lang="en-US" sz="1200" b="0" i="0" u="none" strike="noStrike" kern="1200" dirty="0">
                <a:solidFill>
                  <a:schemeClr val="tx1"/>
                </a:solidFill>
                <a:effectLst/>
                <a:latin typeface="+mn-lt"/>
                <a:ea typeface="+mn-ea"/>
                <a:cs typeface="+mn-cs"/>
              </a:rPr>
              <a:t>(Unix)) Line_ - The first statement in many executable Python scripts isn't meant for the Python interpreter. This line tells the shell attempting to run the script what interpreter should be used to "execute" the script.  The Python interpreter sees this line as a comment and ignores it.</a:t>
            </a:r>
          </a:p>
          <a:p>
            <a:pPr marL="228600" indent="-228600">
              <a:lnSpc>
                <a:spcPct val="100000"/>
              </a:lnSpc>
              <a:spcBef>
                <a:spcPts val="0"/>
              </a:spcBef>
              <a:spcAft>
                <a:spcPts val="0"/>
              </a:spcAft>
              <a:buFont typeface="+mj-lt"/>
              <a:buAutoNum type="arabicPeriod"/>
            </a:pPr>
            <a:r>
              <a:rPr lang="en-US" sz="1200" b="0" i="1" u="none" strike="noStrike" kern="1200" dirty="0">
                <a:solidFill>
                  <a:schemeClr val="tx1"/>
                </a:solidFill>
                <a:effectLst/>
                <a:latin typeface="+mn-lt"/>
                <a:ea typeface="+mn-ea"/>
                <a:cs typeface="+mn-cs"/>
              </a:rPr>
              <a:t>The Module </a:t>
            </a:r>
            <a:r>
              <a:rPr lang="en-US" sz="1200" b="0" i="1" u="none" strike="noStrike" kern="1200" dirty="0" err="1">
                <a:solidFill>
                  <a:schemeClr val="tx1"/>
                </a:solidFill>
                <a:effectLst/>
                <a:latin typeface="+mn-lt"/>
                <a:ea typeface="+mn-ea"/>
                <a:cs typeface="+mn-cs"/>
              </a:rPr>
              <a:t>Docstring</a:t>
            </a:r>
            <a:r>
              <a:rPr lang="en-US" sz="1200" b="0" i="0" u="none" strike="noStrike" kern="1200" dirty="0">
                <a:solidFill>
                  <a:schemeClr val="tx1"/>
                </a:solidFill>
                <a:effectLst/>
                <a:latin typeface="+mn-lt"/>
                <a:ea typeface="+mn-ea"/>
                <a:cs typeface="+mn-cs"/>
              </a:rPr>
              <a:t> - The triple-quoted string at the beginning of this Python script is a </a:t>
            </a:r>
            <a:r>
              <a:rPr lang="en-US" sz="1200" b="0" i="0" u="none" strike="noStrike" kern="1200" dirty="0">
                <a:solidFill>
                  <a:schemeClr val="tx1"/>
                </a:solidFill>
                <a:effectLst/>
                <a:latin typeface="+mn-lt"/>
                <a:ea typeface="+mn-ea"/>
                <a:cs typeface="+mn-cs"/>
                <a:hlinkClick r:id="rId3"/>
              </a:rPr>
              <a:t>module docstring</a:t>
            </a:r>
            <a:r>
              <a:rPr lang="en-US" sz="1200" b="0" i="0" u="none" strike="noStrike" kern="1200" dirty="0">
                <a:solidFill>
                  <a:schemeClr val="tx1"/>
                </a:solidFill>
                <a:effectLst/>
                <a:latin typeface="+mn-lt"/>
                <a:ea typeface="+mn-ea"/>
                <a:cs typeface="+mn-cs"/>
              </a:rPr>
              <a:t>, which serves as a built-in mechanism for documenting the purpose-of and the functionality-provided-by the module.  The interpreter will save this string as a special __doc__ variable for the module.</a:t>
            </a:r>
          </a:p>
          <a:p>
            <a:pPr marL="228600" indent="-228600">
              <a:lnSpc>
                <a:spcPct val="100000"/>
              </a:lnSpc>
              <a:spcBef>
                <a:spcPts val="0"/>
              </a:spcBef>
              <a:spcAft>
                <a:spcPts val="0"/>
              </a:spcAft>
              <a:buFont typeface="+mj-lt"/>
              <a:buAutoNum type="arabicPeriod"/>
            </a:pPr>
            <a:r>
              <a:rPr lang="en-US" sz="1200" b="0" i="1" u="none" strike="noStrike" kern="1200" dirty="0">
                <a:solidFill>
                  <a:schemeClr val="tx1"/>
                </a:solidFill>
                <a:effectLst/>
                <a:latin typeface="+mn-lt"/>
                <a:ea typeface="+mn-ea"/>
                <a:cs typeface="+mn-cs"/>
              </a:rPr>
              <a:t>Import Statements</a:t>
            </a:r>
            <a:r>
              <a:rPr lang="en-US" sz="1200" b="0" i="0" u="none" strike="noStrike" kern="1200" dirty="0">
                <a:solidFill>
                  <a:schemeClr val="tx1"/>
                </a:solidFill>
                <a:effectLst/>
                <a:latin typeface="+mn-lt"/>
                <a:ea typeface="+mn-ea"/>
                <a:cs typeface="+mn-cs"/>
              </a:rPr>
              <a:t> - Import statements import other code into your script so that you can use their functionality.  When the interpreter encounters an import statement, it opens the module being imported and (starting with the first line of that module) executes each of the statements in that file. The contents of that module are then available to your script through the module's name, using dot-syntax, to access the variables, functions, and classes within the module.</a:t>
            </a:r>
          </a:p>
          <a:p>
            <a:pPr marL="228600" indent="-228600">
              <a:lnSpc>
                <a:spcPct val="100000"/>
              </a:lnSpc>
              <a:spcBef>
                <a:spcPts val="0"/>
              </a:spcBef>
              <a:spcAft>
                <a:spcPts val="0"/>
              </a:spcAft>
              <a:buFont typeface="+mj-lt"/>
              <a:buAutoNum type="arabicPeriod"/>
            </a:pPr>
            <a:r>
              <a:rPr lang="en-US" sz="1200" b="0" i="1" u="none" strike="noStrike" kern="1200" dirty="0">
                <a:solidFill>
                  <a:schemeClr val="tx1"/>
                </a:solidFill>
                <a:effectLst/>
                <a:latin typeface="+mn-lt"/>
                <a:ea typeface="+mn-ea"/>
                <a:cs typeface="+mn-cs"/>
              </a:rPr>
              <a:t>Module "Constants"</a:t>
            </a:r>
            <a:r>
              <a:rPr lang="en-US" sz="1200" b="0" i="0" u="none" strike="noStrike" kern="1200" dirty="0">
                <a:solidFill>
                  <a:schemeClr val="tx1"/>
                </a:solidFill>
                <a:effectLst/>
                <a:latin typeface="+mn-lt"/>
                <a:ea typeface="+mn-ea"/>
                <a:cs typeface="+mn-cs"/>
              </a:rPr>
              <a:t> - Module constants, named by convention using all-CAPS variable names, are simple variable definitions. Nothing in the Python language makes these "constant." Their values can be changed. As a community we recognize an all-CAPS variable name as something that we probably shouldn't change.  The interpreter creates variables with these names and values.</a:t>
            </a:r>
          </a:p>
          <a:p>
            <a:pPr marL="228600" indent="-228600">
              <a:lnSpc>
                <a:spcPct val="100000"/>
              </a:lnSpc>
              <a:spcBef>
                <a:spcPts val="0"/>
              </a:spcBef>
              <a:spcAft>
                <a:spcPts val="0"/>
              </a:spcAft>
              <a:buFont typeface="+mj-lt"/>
              <a:buAutoNum type="arabicPeriod"/>
            </a:pPr>
            <a:r>
              <a:rPr lang="en-US" sz="1200" b="0" i="1" u="none" strike="noStrike" kern="1200" dirty="0">
                <a:solidFill>
                  <a:schemeClr val="tx1"/>
                </a:solidFill>
                <a:effectLst/>
                <a:latin typeface="+mn-lt"/>
                <a:ea typeface="+mn-ea"/>
                <a:cs typeface="+mn-cs"/>
              </a:rPr>
              <a:t>Module-level "Global" Variables</a:t>
            </a:r>
            <a:r>
              <a:rPr lang="en-US" sz="1200" b="0" i="0" u="none" strike="noStrike" kern="1200" dirty="0">
                <a:solidFill>
                  <a:schemeClr val="tx1"/>
                </a:solidFill>
                <a:effectLst/>
                <a:latin typeface="+mn-lt"/>
                <a:ea typeface="+mn-ea"/>
                <a:cs typeface="+mn-cs"/>
              </a:rPr>
              <a:t> - Every function and class within the module will have at least "read access" to these variables as they exist at the top-level "global" scope within a module.  The interpreter creates variables with these names and values.</a:t>
            </a:r>
          </a:p>
          <a:p>
            <a:pPr marL="228600" indent="-228600">
              <a:lnSpc>
                <a:spcPct val="100000"/>
              </a:lnSpc>
              <a:spcBef>
                <a:spcPts val="0"/>
              </a:spcBef>
              <a:spcAft>
                <a:spcPts val="0"/>
              </a:spcAft>
              <a:buFont typeface="+mj-lt"/>
              <a:buAutoNum type="arabicPeriod"/>
            </a:pPr>
            <a:r>
              <a:rPr lang="en-US" sz="1200" b="0" i="1" u="none" strike="noStrike" kern="1200" dirty="0">
                <a:solidFill>
                  <a:schemeClr val="tx1"/>
                </a:solidFill>
                <a:effectLst/>
                <a:latin typeface="+mn-lt"/>
                <a:ea typeface="+mn-ea"/>
                <a:cs typeface="+mn-cs"/>
              </a:rPr>
              <a:t>Module Functions and Classes</a:t>
            </a:r>
            <a:r>
              <a:rPr lang="en-US" sz="1200" b="0" i="0" u="none" strike="noStrike" kern="1200" dirty="0">
                <a:solidFill>
                  <a:schemeClr val="tx1"/>
                </a:solidFill>
                <a:effectLst/>
                <a:latin typeface="+mn-lt"/>
                <a:ea typeface="+mn-ea"/>
                <a:cs typeface="+mn-cs"/>
              </a:rPr>
              <a:t> - As the interpreter encounters new function or class definitions, it creates and stores them in memory to make them available to subsequent portions of your code.  Note that the statements within a function (or class) definition aren't "executed" when they are defined. They are "loaded" and made available for future use in your script. You must call a function (supplying any needed arguments) to execute its block of statements.</a:t>
            </a:r>
          </a:p>
          <a:p>
            <a:pPr marL="228600" indent="-228600">
              <a:lnSpc>
                <a:spcPct val="100000"/>
              </a:lnSpc>
              <a:spcBef>
                <a:spcPts val="0"/>
              </a:spcBef>
              <a:spcAft>
                <a:spcPts val="0"/>
              </a:spcAft>
              <a:buFont typeface="+mj-lt"/>
              <a:buAutoNum type="arabicPeriod"/>
            </a:pPr>
            <a:r>
              <a:rPr lang="en-US" sz="1200" b="0" i="1" u="none" strike="noStrike" kern="1200" dirty="0">
                <a:solidFill>
                  <a:schemeClr val="tx1"/>
                </a:solidFill>
                <a:effectLst/>
                <a:latin typeface="+mn-lt"/>
                <a:ea typeface="+mn-ea"/>
                <a:cs typeface="+mn-cs"/>
              </a:rPr>
              <a:t>The if __name__ == '__main__' Block</a:t>
            </a:r>
            <a:r>
              <a:rPr lang="en-US" sz="1200" b="0" i="0" u="none" strike="noStrike" kern="1200" dirty="0">
                <a:solidFill>
                  <a:schemeClr val="tx1"/>
                </a:solidFill>
                <a:effectLst/>
                <a:latin typeface="+mn-lt"/>
                <a:ea typeface="+mn-ea"/>
                <a:cs typeface="+mn-cs"/>
              </a:rPr>
              <a:t> - Some Python files could serve as both a script (to be executed) and a module (which could be imported). When a Python script is executed, it is given the internal __name__ of __main__ by the Python interpreter. All other modules, when they are imported by some calling script, will see their __name__ as their own module name. This allows us to use the __name__ variable to determine (at run time) if our Python file is being executed or imported, and we can use if-clauses like this to take actions, execute functions, and etc. if our file is the one being executed.  This allows us to parse any command line parameters, initialize any global variables, etc., and then call our script's "main" function.</a:t>
            </a:r>
          </a:p>
          <a:p>
            <a:endParaRPr lang="en-US" b="1" dirty="0">
              <a:effectLst/>
            </a:endParaRPr>
          </a:p>
          <a:p>
            <a:r>
              <a:rPr lang="en-US" b="1" dirty="0">
                <a:effectLst/>
              </a:rPr>
              <a:t>Note:</a:t>
            </a:r>
            <a:r>
              <a:rPr lang="en-US" dirty="0">
                <a:effectLst/>
              </a:rPr>
              <a:t> You can call your "main" function whatever you like. There is no special significance of the function name main().</a:t>
            </a:r>
          </a:p>
          <a:p>
            <a:endParaRPr lang="en-US" sz="1200" b="1" i="1" u="none" strike="noStrike" kern="1200" dirty="0">
              <a:solidFill>
                <a:schemeClr val="tx1"/>
              </a:solidFill>
              <a:effectLst/>
              <a:latin typeface="+mn-lt"/>
              <a:ea typeface="+mn-ea"/>
              <a:cs typeface="+mn-cs"/>
            </a:endParaRPr>
          </a:p>
          <a:p>
            <a:r>
              <a:rPr lang="en-US" sz="1200" b="1" i="1" u="none" strike="noStrike" kern="1200" dirty="0">
                <a:solidFill>
                  <a:schemeClr val="tx1"/>
                </a:solidFill>
                <a:effectLst/>
                <a:latin typeface="+mn-lt"/>
                <a:ea typeface="+mn-ea"/>
                <a:cs typeface="+mn-cs"/>
              </a:rPr>
              <a:t>Order</a:t>
            </a:r>
          </a:p>
          <a:p>
            <a:r>
              <a:rPr lang="en-US" sz="1200" b="0" i="1" u="none" strike="noStrike" kern="1200" dirty="0">
                <a:solidFill>
                  <a:schemeClr val="tx1"/>
                </a:solidFill>
                <a:effectLst/>
                <a:latin typeface="+mn-lt"/>
                <a:ea typeface="+mn-ea"/>
                <a:cs typeface="+mn-cs"/>
              </a:rPr>
              <a:t>Why use this order for structuring a Python file?</a:t>
            </a:r>
            <a:r>
              <a:rPr lang="en-US" sz="1200" b="0" i="0" u="none" strike="noStrike" kern="1200" dirty="0">
                <a:solidFill>
                  <a:schemeClr val="tx1"/>
                </a:solidFill>
                <a:effectLst/>
                <a:latin typeface="+mn-lt"/>
                <a:ea typeface="+mn-ea"/>
                <a:cs typeface="+mn-cs"/>
              </a:rPr>
              <a:t> The linear execution order of statements within a Python file drives this ordering convention. Modules have to be imported before you can use them. Your script must create module-level constants and variables before using them. Functions and classes have to be defined before they can be referenced and used. ...and so on. This linearity creates a chain of prerequisites that dictates the order in which things must be created.</a:t>
            </a:r>
          </a:p>
          <a:p>
            <a:endParaRPr lang="en-US" dirty="0"/>
          </a:p>
        </p:txBody>
      </p:sp>
      <p:sp>
        <p:nvSpPr>
          <p:cNvPr id="4" name="Slide Number Placeholder 3"/>
          <p:cNvSpPr>
            <a:spLocks noGrp="1"/>
          </p:cNvSpPr>
          <p:nvPr>
            <p:ph type="sldNum" sz="quarter" idx="10"/>
          </p:nvPr>
        </p:nvSpPr>
        <p:spPr/>
        <p:txBody>
          <a:bodyPr/>
          <a:lstStyle/>
          <a:p>
            <a:fld id="{189DB7E8-DB95-9C42-89E4-552139C96799}" type="slidenum">
              <a:rPr lang="en-US" smtClean="0"/>
              <a:t>30</a:t>
            </a:fld>
            <a:endParaRPr lang="en-US"/>
          </a:p>
        </p:txBody>
      </p:sp>
    </p:spTree>
    <p:extLst>
      <p:ext uri="{BB962C8B-B14F-4D97-AF65-F5344CB8AC3E}">
        <p14:creationId xmlns:p14="http://schemas.microsoft.com/office/powerpoint/2010/main" val="401617070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If you are human, you are going to make mistakes (and discover the mistakes made by other humans). When things go wrong, the Python interpreter actually provides pretty useful information about what happened - if you know how to read what it is telling you.</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How to Read a Stack Trace</a:t>
            </a:r>
          </a:p>
          <a:p>
            <a:r>
              <a:rPr lang="en-US" sz="1200" b="0" i="0" u="none" strike="noStrike" kern="1200" dirty="0">
                <a:solidFill>
                  <a:schemeClr val="tx1"/>
                </a:solidFill>
                <a:effectLst/>
                <a:latin typeface="+mn-lt"/>
                <a:ea typeface="+mn-ea"/>
                <a:cs typeface="+mn-cs"/>
              </a:rPr>
              <a:t>When an error occurs while running a Python script (and isn't handled or resolved by the script), it will be raised or "bubbled-up" and displayed to the user in the form of a "stack trace". A </a:t>
            </a:r>
            <a:r>
              <a:rPr lang="en-US" sz="1200" b="1" i="0" u="none" strike="noStrike" kern="1200" dirty="0">
                <a:solidFill>
                  <a:schemeClr val="tx1"/>
                </a:solidFill>
                <a:effectLst/>
                <a:latin typeface="+mn-lt"/>
                <a:ea typeface="+mn-ea"/>
                <a:cs typeface="+mn-cs"/>
              </a:rPr>
              <a:t>stack trace</a:t>
            </a:r>
            <a:r>
              <a:rPr lang="en-US" sz="1200" b="0" i="0" u="none" strike="noStrike" kern="1200" dirty="0">
                <a:solidFill>
                  <a:schemeClr val="tx1"/>
                </a:solidFill>
                <a:effectLst/>
                <a:latin typeface="+mn-lt"/>
                <a:ea typeface="+mn-ea"/>
                <a:cs typeface="+mn-cs"/>
              </a:rPr>
              <a:t> shows the calling "stack" of statements all the way from the top-level script that is being executed down to the statement that has produced the error.</a:t>
            </a:r>
          </a:p>
          <a:p>
            <a:br>
              <a:rPr lang="en-US" dirty="0"/>
            </a:br>
            <a:r>
              <a:rPr lang="en-US" dirty="0"/>
              <a:t>We’ll look at one of these in a moment.  For now, I want you to remember this pattern of how to read one:</a:t>
            </a:r>
          </a:p>
          <a:p>
            <a:endParaRPr lang="en-US" dirty="0"/>
          </a:p>
          <a:p>
            <a:pPr marL="846657" lvl="1" indent="-457200">
              <a:buFont typeface="+mj-lt"/>
              <a:buAutoNum type="arabicPeriod"/>
            </a:pPr>
            <a:r>
              <a:rPr lang="en-US" b="1" dirty="0">
                <a:solidFill>
                  <a:schemeClr val="accent1"/>
                </a:solidFill>
              </a:rPr>
              <a:t>Last Line First</a:t>
            </a:r>
          </a:p>
          <a:p>
            <a:pPr marL="846657" lvl="1" indent="-457200">
              <a:buFont typeface="+mj-lt"/>
              <a:buAutoNum type="arabicPeriod"/>
            </a:pPr>
            <a:r>
              <a:rPr lang="en-US" b="1" dirty="0">
                <a:solidFill>
                  <a:schemeClr val="accent1"/>
                </a:solidFill>
              </a:rPr>
              <a:t>Top to Bottom</a:t>
            </a:r>
          </a:p>
          <a:p>
            <a:pPr marL="846657" lvl="1" indent="-457200">
              <a:buFont typeface="+mj-lt"/>
              <a:buAutoNum type="arabicPeriod"/>
            </a:pPr>
            <a:r>
              <a:rPr lang="en-US" b="1" dirty="0">
                <a:solidFill>
                  <a:schemeClr val="accent1"/>
                </a:solidFill>
              </a:rPr>
              <a:t>Stop when you reach someone else’s code</a:t>
            </a:r>
          </a:p>
          <a:p>
            <a:endParaRPr lang="en-US" dirty="0"/>
          </a:p>
          <a:p>
            <a:r>
              <a:rPr lang="en-US" dirty="0"/>
              <a:t>Reading a stack trace will help you locate approximately where (in your code) something is going wrong, and it should give you some idea as to what has gone wrong.</a:t>
            </a:r>
          </a:p>
          <a:p>
            <a:endParaRPr lang="en-US" dirty="0"/>
          </a:p>
          <a:p>
            <a:r>
              <a:rPr lang="en-US" b="1" dirty="0"/>
              <a:t>Using print() Statements</a:t>
            </a:r>
          </a:p>
          <a:p>
            <a:r>
              <a:rPr lang="en-US" dirty="0"/>
              <a:t>Then you can use print() statements to further narrow down where the issue lies, and to enable you to look inside your variables and program flow.  Feel free to add them wherever you like to have your script print messages letting you know where it is at in the execution of your script and to print the contents of variables at key points to let you see what is going on while your script is running.</a:t>
            </a:r>
          </a:p>
          <a:p>
            <a:endParaRPr lang="en-US" dirty="0"/>
          </a:p>
          <a:p>
            <a:r>
              <a:rPr lang="en-US" i="1" dirty="0"/>
              <a:t>Note:  You can always comment and uncomment your print() statements to disable or enable your “debugging.”</a:t>
            </a:r>
          </a:p>
          <a:p>
            <a:endParaRPr lang="en-US" i="0" dirty="0"/>
          </a:p>
          <a:p>
            <a:r>
              <a:rPr lang="en-US" b="1" i="0" dirty="0"/>
              <a:t>Python Interactive Shell</a:t>
            </a:r>
          </a:p>
          <a:p>
            <a:r>
              <a:rPr lang="en-US" b="0" i="0" dirty="0"/>
              <a:t>Finally, you can use the Python interactive shell to interactively inspect what your code is doing.  Passing the –</a:t>
            </a:r>
            <a:r>
              <a:rPr lang="en-US" b="0" i="0" dirty="0" err="1"/>
              <a:t>i</a:t>
            </a:r>
            <a:r>
              <a:rPr lang="en-US" b="0" i="0" dirty="0"/>
              <a:t> option to the interpreter when you run your script, will cause the interpreter to execute the script and then remain in the Python interactive shell – with all of your module variables and defined functions loaded and at your fingertips to play with.  You can use the shell to interactively inspect module-level variables, make function calls, and test modifications to your code.</a:t>
            </a:r>
          </a:p>
          <a:p>
            <a:endParaRPr lang="en-US" b="0" i="0" dirty="0"/>
          </a:p>
          <a:p>
            <a:r>
              <a:rPr lang="en-US" b="0" i="0" dirty="0"/>
              <a:t>Once you have figured out what the problem is, you can go back to your editor and make the needed changes to your script.</a:t>
            </a:r>
          </a:p>
        </p:txBody>
      </p:sp>
      <p:sp>
        <p:nvSpPr>
          <p:cNvPr id="4" name="Slide Number Placeholder 3"/>
          <p:cNvSpPr>
            <a:spLocks noGrp="1"/>
          </p:cNvSpPr>
          <p:nvPr>
            <p:ph type="sldNum" sz="quarter" idx="10"/>
          </p:nvPr>
        </p:nvSpPr>
        <p:spPr/>
        <p:txBody>
          <a:bodyPr/>
          <a:lstStyle/>
          <a:p>
            <a:fld id="{189DB7E8-DB95-9C42-89E4-552139C96799}" type="slidenum">
              <a:rPr lang="en-US" smtClean="0"/>
              <a:t>31</a:t>
            </a:fld>
            <a:endParaRPr lang="en-US"/>
          </a:p>
        </p:txBody>
      </p:sp>
    </p:spTree>
    <p:extLst>
      <p:ext uri="{BB962C8B-B14F-4D97-AF65-F5344CB8AC3E}">
        <p14:creationId xmlns:p14="http://schemas.microsoft.com/office/powerpoint/2010/main" val="15354883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dirty="0">
                <a:solidFill>
                  <a:schemeClr val="tx1"/>
                </a:solidFill>
                <a:effectLst/>
                <a:latin typeface="+mn-lt"/>
                <a:ea typeface="+mn-ea"/>
                <a:cs typeface="+mn-cs"/>
              </a:rPr>
              <a:t>How to Read a Stack Trace</a:t>
            </a:r>
          </a:p>
          <a:p>
            <a:r>
              <a:rPr lang="en-US" sz="1200" b="0" i="0" u="none" strike="noStrike" kern="1200" dirty="0">
                <a:solidFill>
                  <a:schemeClr val="tx1"/>
                </a:solidFill>
                <a:effectLst/>
                <a:latin typeface="+mn-lt"/>
                <a:ea typeface="+mn-ea"/>
                <a:cs typeface="+mn-cs"/>
              </a:rPr>
              <a:t>When an error occurs while running a Python script (and isn't handled or resolved by the script), it will be raised or "bubbled-up" and displayed to the user in the form of a "stack trace". A </a:t>
            </a:r>
            <a:r>
              <a:rPr lang="en-US" sz="1200" b="1" i="0" u="none" strike="noStrike" kern="1200" dirty="0">
                <a:solidFill>
                  <a:schemeClr val="tx1"/>
                </a:solidFill>
                <a:effectLst/>
                <a:latin typeface="+mn-lt"/>
                <a:ea typeface="+mn-ea"/>
                <a:cs typeface="+mn-cs"/>
              </a:rPr>
              <a:t>stack trace</a:t>
            </a:r>
            <a:r>
              <a:rPr lang="en-US" sz="1200" b="0" i="0" u="none" strike="noStrike" kern="1200" dirty="0">
                <a:solidFill>
                  <a:schemeClr val="tx1"/>
                </a:solidFill>
                <a:effectLst/>
                <a:latin typeface="+mn-lt"/>
                <a:ea typeface="+mn-ea"/>
                <a:cs typeface="+mn-cs"/>
              </a:rPr>
              <a:t> shows the calling "stack" of statements all the way from the top-level script that is being executed down to the statement that has produced the error.</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Let’s look at a stack trace for a script (</a:t>
            </a:r>
            <a:r>
              <a:rPr lang="en-US" sz="1200" b="0" i="0" u="none" strike="noStrike" kern="1200" dirty="0" err="1">
                <a:solidFill>
                  <a:schemeClr val="tx1"/>
                </a:solidFill>
                <a:effectLst/>
                <a:latin typeface="+mn-lt"/>
                <a:ea typeface="+mn-ea"/>
                <a:cs typeface="+mn-cs"/>
              </a:rPr>
              <a:t>fortune_cookie.py</a:t>
            </a:r>
            <a:r>
              <a:rPr lang="en-US" sz="1200" b="0" i="0" u="none" strike="noStrike" kern="1200" dirty="0">
                <a:solidFill>
                  <a:schemeClr val="tx1"/>
                </a:solidFill>
                <a:effectLst/>
                <a:latin typeface="+mn-lt"/>
                <a:ea typeface="+mn-ea"/>
                <a:cs typeface="+mn-cs"/>
              </a:rPr>
              <a:t>) which calls a main() function, which in turn calls a </a:t>
            </a:r>
            <a:r>
              <a:rPr lang="en-US" sz="1200" b="0" i="0" u="none" strike="noStrike" kern="1200" dirty="0" err="1">
                <a:solidFill>
                  <a:schemeClr val="tx1"/>
                </a:solidFill>
                <a:effectLst/>
                <a:latin typeface="+mn-lt"/>
                <a:ea typeface="+mn-ea"/>
                <a:cs typeface="+mn-cs"/>
              </a:rPr>
              <a:t>create_fortune_cookie_message</a:t>
            </a:r>
            <a:r>
              <a:rPr lang="en-US" sz="1200" b="0" i="0" u="none" strike="noStrike" kern="1200" dirty="0">
                <a:solidFill>
                  <a:schemeClr val="tx1"/>
                </a:solidFill>
                <a:effectLst/>
                <a:latin typeface="+mn-lt"/>
                <a:ea typeface="+mn-ea"/>
                <a:cs typeface="+mn-cs"/>
              </a:rPr>
              <a:t>() function, which raises an error...</a:t>
            </a:r>
          </a:p>
          <a:p>
            <a:endParaRPr lang="en-US" sz="1200" b="0" i="1" u="none" strike="noStrike" kern="1200" dirty="0">
              <a:solidFill>
                <a:schemeClr val="tx1"/>
              </a:solidFill>
              <a:effectLst/>
              <a:latin typeface="+mn-lt"/>
              <a:ea typeface="+mn-ea"/>
              <a:cs typeface="+mn-cs"/>
            </a:endParaRPr>
          </a:p>
          <a:p>
            <a:r>
              <a:rPr lang="en-US" sz="1200" b="0" i="1" u="none" strike="noStrike" kern="1200" dirty="0">
                <a:solidFill>
                  <a:schemeClr val="tx1"/>
                </a:solidFill>
                <a:effectLst/>
                <a:latin typeface="+mn-lt"/>
                <a:ea typeface="+mn-ea"/>
                <a:cs typeface="+mn-cs"/>
              </a:rPr>
              <a:t>The call stack looks like this:</a:t>
            </a:r>
          </a:p>
          <a:p>
            <a:r>
              <a:rPr lang="en-US" sz="1200" b="1" i="0" u="none" strike="noStrike" kern="1200" dirty="0" err="1">
                <a:solidFill>
                  <a:schemeClr val="tx1"/>
                </a:solidFill>
                <a:effectLst/>
                <a:latin typeface="+mn-lt"/>
                <a:ea typeface="+mn-ea"/>
                <a:cs typeface="+mn-cs"/>
              </a:rPr>
              <a:t>fortune_cookie.py</a:t>
            </a:r>
            <a:r>
              <a:rPr lang="en-US" sz="1200" b="1" i="0" u="none" strike="noStrike" kern="1200" dirty="0">
                <a:solidFill>
                  <a:schemeClr val="tx1"/>
                </a:solidFill>
                <a:effectLst/>
                <a:latin typeface="+mn-lt"/>
                <a:ea typeface="+mn-ea"/>
                <a:cs typeface="+mn-cs"/>
              </a:rPr>
              <a:t> </a:t>
            </a:r>
            <a:r>
              <a:rPr lang="en-US" sz="1200" b="1" i="0" u="none" strike="noStrike" kern="1200" dirty="0">
                <a:solidFill>
                  <a:schemeClr val="tx1"/>
                </a:solidFill>
                <a:effectLst/>
                <a:latin typeface="+mn-lt"/>
                <a:ea typeface="+mn-ea"/>
                <a:cs typeface="+mn-cs"/>
                <a:sym typeface="Wingdings" pitchFamily="2" charset="2"/>
              </a:rPr>
              <a:t> main()  </a:t>
            </a:r>
            <a:r>
              <a:rPr lang="en-US" sz="1200" b="1" i="0" u="none" strike="noStrike" kern="1200" dirty="0" err="1">
                <a:solidFill>
                  <a:schemeClr val="tx1"/>
                </a:solidFill>
                <a:effectLst/>
                <a:latin typeface="+mn-lt"/>
                <a:ea typeface="+mn-ea"/>
                <a:cs typeface="+mn-cs"/>
                <a:sym typeface="Wingdings" pitchFamily="2" charset="2"/>
              </a:rPr>
              <a:t>create_fortune_cookie_message</a:t>
            </a:r>
            <a:r>
              <a:rPr lang="en-US" sz="1200" b="1" i="0" u="none" strike="noStrike" kern="1200" dirty="0">
                <a:solidFill>
                  <a:schemeClr val="tx1"/>
                </a:solidFill>
                <a:effectLst/>
                <a:latin typeface="+mn-lt"/>
                <a:ea typeface="+mn-ea"/>
                <a:cs typeface="+mn-cs"/>
                <a:sym typeface="Wingdings" pitchFamily="2" charset="2"/>
              </a:rPr>
              <a:t>()</a:t>
            </a:r>
          </a:p>
          <a:p>
            <a:endParaRPr lang="en-US" sz="1200" b="0" i="0" u="none" strike="noStrike" kern="1200" dirty="0">
              <a:solidFill>
                <a:schemeClr val="tx1"/>
              </a:solidFill>
              <a:effectLst/>
              <a:latin typeface="+mn-lt"/>
              <a:ea typeface="+mn-ea"/>
              <a:cs typeface="+mn-cs"/>
              <a:sym typeface="Wingdings" pitchFamily="2" charset="2"/>
            </a:endParaRPr>
          </a:p>
          <a:p>
            <a:r>
              <a:rPr lang="en-US" sz="1200" b="0" i="0" u="none" strike="noStrike" kern="1200" dirty="0">
                <a:solidFill>
                  <a:schemeClr val="tx1"/>
                </a:solidFill>
                <a:effectLst/>
                <a:latin typeface="+mn-lt"/>
                <a:ea typeface="+mn-ea"/>
                <a:cs typeface="+mn-cs"/>
                <a:sym typeface="Wingdings" pitchFamily="2" charset="2"/>
              </a:rPr>
              <a:t>…and the stack trace looks like this:</a:t>
            </a:r>
          </a:p>
          <a:p>
            <a:r>
              <a:rPr lang="en-US" sz="1200" b="0" i="0" u="none" strike="noStrike" kern="1200" dirty="0">
                <a:solidFill>
                  <a:schemeClr val="tx1"/>
                </a:solidFill>
                <a:effectLst/>
                <a:latin typeface="+mn-lt"/>
                <a:ea typeface="+mn-ea"/>
                <a:cs typeface="+mn-cs"/>
                <a:sym typeface="Wingdings" pitchFamily="2" charset="2"/>
              </a:rPr>
              <a:t>&lt;Example Output&gt;</a:t>
            </a:r>
          </a:p>
          <a:p>
            <a:endParaRPr lang="en-US" sz="1200" b="0" i="0" u="none" strike="noStrike" kern="1200" dirty="0">
              <a:solidFill>
                <a:schemeClr val="tx1"/>
              </a:solidFill>
              <a:effectLst/>
              <a:latin typeface="+mn-lt"/>
              <a:ea typeface="+mn-ea"/>
              <a:cs typeface="+mn-cs"/>
              <a:sym typeface="Wingdings" pitchFamily="2" charset="2"/>
            </a:endParaRPr>
          </a:p>
          <a:p>
            <a:r>
              <a:rPr lang="en-US" sz="1200" b="0" i="0" u="none" strike="noStrike" kern="1200" dirty="0">
                <a:solidFill>
                  <a:schemeClr val="tx1"/>
                </a:solidFill>
                <a:effectLst/>
                <a:latin typeface="+mn-lt"/>
                <a:ea typeface="+mn-ea"/>
                <a:cs typeface="+mn-cs"/>
                <a:sym typeface="Wingdings" pitchFamily="2" charset="2"/>
              </a:rPr>
              <a:t>Let’s read it:</a:t>
            </a:r>
          </a:p>
          <a:p>
            <a:endParaRPr lang="en-US" dirty="0"/>
          </a:p>
          <a:p>
            <a:pPr marL="846657" lvl="1" indent="-457200">
              <a:buFont typeface="+mj-lt"/>
              <a:buAutoNum type="arabicPeriod"/>
            </a:pPr>
            <a:r>
              <a:rPr lang="en-US" b="1" dirty="0">
                <a:solidFill>
                  <a:schemeClr val="accent1"/>
                </a:solidFill>
              </a:rPr>
              <a:t>Last Line First</a:t>
            </a:r>
          </a:p>
          <a:p>
            <a:pPr marL="846657" lvl="1" indent="-457200">
              <a:buFont typeface="+mj-lt"/>
              <a:buAutoNum type="arabicPeriod"/>
            </a:pPr>
            <a:r>
              <a:rPr lang="en-US" b="1" dirty="0">
                <a:solidFill>
                  <a:schemeClr val="accent1"/>
                </a:solidFill>
              </a:rPr>
              <a:t>Top to Bottom</a:t>
            </a:r>
          </a:p>
          <a:p>
            <a:pPr marL="846657" lvl="1" indent="-457200">
              <a:buFont typeface="+mj-lt"/>
              <a:buAutoNum type="arabicPeriod"/>
            </a:pPr>
            <a:r>
              <a:rPr lang="en-US" b="1" dirty="0">
                <a:solidFill>
                  <a:schemeClr val="accent1"/>
                </a:solidFill>
              </a:rPr>
              <a:t>Stop when you reach someone else’s code</a:t>
            </a:r>
          </a:p>
          <a:p>
            <a:endParaRPr lang="en-US" dirty="0"/>
          </a:p>
          <a:p>
            <a:r>
              <a:rPr lang="en-US" dirty="0"/>
              <a:t>Now that we have an idea of what the problem is (something hasn’t been implemented) and where the problem is (about line 38 in the </a:t>
            </a:r>
            <a:r>
              <a:rPr lang="en-US" sz="1200" b="0" i="0" u="none" strike="noStrike" kern="1200" dirty="0" err="1">
                <a:solidFill>
                  <a:schemeClr val="tx1"/>
                </a:solidFill>
                <a:effectLst/>
                <a:latin typeface="+mn-lt"/>
                <a:ea typeface="+mn-ea"/>
                <a:cs typeface="+mn-cs"/>
                <a:sym typeface="Wingdings" pitchFamily="2" charset="2"/>
              </a:rPr>
              <a:t>create_fortune_cookie_message</a:t>
            </a:r>
            <a:r>
              <a:rPr lang="en-US" sz="1200" b="0" i="0" u="none" strike="noStrike" kern="1200" dirty="0">
                <a:solidFill>
                  <a:schemeClr val="tx1"/>
                </a:solidFill>
                <a:effectLst/>
                <a:latin typeface="+mn-lt"/>
                <a:ea typeface="+mn-ea"/>
                <a:cs typeface="+mn-cs"/>
                <a:sym typeface="Wingdings" pitchFamily="2" charset="2"/>
              </a:rPr>
              <a:t> function).  Let’s open the code up in our editor and take a look.</a:t>
            </a:r>
          </a:p>
          <a:p>
            <a:endParaRPr lang="en-US" sz="1200" b="0" i="0" u="none" strike="noStrike" kern="1200" dirty="0">
              <a:solidFill>
                <a:schemeClr val="tx1"/>
              </a:solidFill>
              <a:effectLst/>
              <a:latin typeface="+mn-lt"/>
              <a:ea typeface="+mn-ea"/>
              <a:cs typeface="+mn-cs"/>
              <a:sym typeface="Wingdings" pitchFamily="2" charset="2"/>
            </a:endParaRPr>
          </a:p>
          <a:p>
            <a:r>
              <a:rPr lang="en-US" sz="1200" b="0" i="0" u="none" strike="noStrike" kern="1200" dirty="0">
                <a:solidFill>
                  <a:schemeClr val="tx1"/>
                </a:solidFill>
                <a:effectLst/>
                <a:latin typeface="+mn-lt"/>
                <a:ea typeface="+mn-ea"/>
                <a:cs typeface="+mn-cs"/>
                <a:sym typeface="Wingdings" pitchFamily="2" charset="2"/>
              </a:rPr>
              <a:t>&lt;Open the code, locate the function and the </a:t>
            </a:r>
            <a:r>
              <a:rPr lang="en-US" sz="1200" b="0" i="0" u="none" strike="noStrike" kern="1200" dirty="0" err="1">
                <a:solidFill>
                  <a:schemeClr val="tx1"/>
                </a:solidFill>
                <a:effectLst/>
                <a:latin typeface="+mn-lt"/>
                <a:ea typeface="+mn-ea"/>
                <a:cs typeface="+mn-cs"/>
                <a:sym typeface="Wingdings" pitchFamily="2" charset="2"/>
              </a:rPr>
              <a:t>NotImplementedError</a:t>
            </a:r>
            <a:r>
              <a:rPr lang="en-US" sz="1200" b="0" i="0" u="none" strike="noStrike" kern="1200" dirty="0">
                <a:solidFill>
                  <a:schemeClr val="tx1"/>
                </a:solidFill>
                <a:effectLst/>
                <a:latin typeface="+mn-lt"/>
                <a:ea typeface="+mn-ea"/>
                <a:cs typeface="+mn-cs"/>
                <a:sym typeface="Wingdings" pitchFamily="2" charset="2"/>
              </a:rPr>
              <a:t>, and then advance to the hands-on exercise on the next slide&gt;</a:t>
            </a:r>
            <a:endParaRPr lang="en-US" b="0" dirty="0"/>
          </a:p>
        </p:txBody>
      </p:sp>
      <p:sp>
        <p:nvSpPr>
          <p:cNvPr id="4" name="Slide Number Placeholder 3"/>
          <p:cNvSpPr>
            <a:spLocks noGrp="1"/>
          </p:cNvSpPr>
          <p:nvPr>
            <p:ph type="sldNum" sz="quarter" idx="10"/>
          </p:nvPr>
        </p:nvSpPr>
        <p:spPr/>
        <p:txBody>
          <a:bodyPr/>
          <a:lstStyle/>
          <a:p>
            <a:fld id="{189DB7E8-DB95-9C42-89E4-552139C96799}" type="slidenum">
              <a:rPr lang="en-US" smtClean="0"/>
              <a:t>32</a:t>
            </a:fld>
            <a:endParaRPr lang="en-US"/>
          </a:p>
        </p:txBody>
      </p:sp>
    </p:spTree>
    <p:extLst>
      <p:ext uri="{BB962C8B-B14F-4D97-AF65-F5344CB8AC3E}">
        <p14:creationId xmlns:p14="http://schemas.microsoft.com/office/powerpoint/2010/main" val="296603366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When you call the Python interpreter and tell it to run a script, the interpreter does so "synchronously," meaning that it starts at the top of your script and goes line by line executing each statement one at a time. If a particular statement takes a while to compute or is waiting on a response from some external source (like making an API call and waiting on the response), Python stops and waits for the current statement to finish executing before moving on to the next one.</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This makes understanding the flow of your script and how to troubleshoot it much easier as everything is predictably and sequentially loaded and executed.</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This sequential execution also brings with it some considerations, like the fact that you must define a function before you can use it. Considerations like these have given rise to common patterns for structuring Python files.</a:t>
            </a:r>
          </a:p>
          <a:p>
            <a:endParaRPr lang="en-US" dirty="0"/>
          </a:p>
        </p:txBody>
      </p:sp>
      <p:sp>
        <p:nvSpPr>
          <p:cNvPr id="4" name="Slide Number Placeholder 3"/>
          <p:cNvSpPr>
            <a:spLocks noGrp="1"/>
          </p:cNvSpPr>
          <p:nvPr>
            <p:ph type="sldNum" sz="quarter" idx="10"/>
          </p:nvPr>
        </p:nvSpPr>
        <p:spPr/>
        <p:txBody>
          <a:bodyPr/>
          <a:lstStyle/>
          <a:p>
            <a:fld id="{189DB7E8-DB95-9C42-89E4-552139C96799}" type="slidenum">
              <a:rPr lang="en-US" smtClean="0"/>
              <a:t>34</a:t>
            </a:fld>
            <a:endParaRPr lang="en-US"/>
          </a:p>
        </p:txBody>
      </p:sp>
    </p:spTree>
    <p:extLst>
      <p:ext uri="{BB962C8B-B14F-4D97-AF65-F5344CB8AC3E}">
        <p14:creationId xmlns:p14="http://schemas.microsoft.com/office/powerpoint/2010/main" val="55844442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When you call the Python interpreter and tell it to run a script, the interpreter does so "synchronously," meaning that it starts at the top of your script and goes line by line executing each statement one at a time. If a particular statement takes a while to compute or is waiting on a response from some external source (like making an API call and waiting on the response), Python stops and waits for the current statement to finish executing before moving on to the next one.</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This makes understanding the flow of your script and how to troubleshoot it much easier as everything is predictably and sequentially loaded and executed.</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This sequential execution also brings with it some considerations, like the fact that you must define a function before you can use it. Considerations like these have given rise to common patterns for structuring Python files.</a:t>
            </a:r>
          </a:p>
          <a:p>
            <a:endParaRPr lang="en-US" dirty="0"/>
          </a:p>
        </p:txBody>
      </p:sp>
      <p:sp>
        <p:nvSpPr>
          <p:cNvPr id="4" name="Slide Number Placeholder 3"/>
          <p:cNvSpPr>
            <a:spLocks noGrp="1"/>
          </p:cNvSpPr>
          <p:nvPr>
            <p:ph type="sldNum" sz="quarter" idx="10"/>
          </p:nvPr>
        </p:nvSpPr>
        <p:spPr/>
        <p:txBody>
          <a:bodyPr/>
          <a:lstStyle/>
          <a:p>
            <a:fld id="{189DB7E8-DB95-9C42-89E4-552139C96799}" type="slidenum">
              <a:rPr lang="en-US" smtClean="0"/>
              <a:t>38</a:t>
            </a:fld>
            <a:endParaRPr lang="en-US"/>
          </a:p>
        </p:txBody>
      </p:sp>
    </p:spTree>
    <p:extLst>
      <p:ext uri="{BB962C8B-B14F-4D97-AF65-F5344CB8AC3E}">
        <p14:creationId xmlns:p14="http://schemas.microsoft.com/office/powerpoint/2010/main" val="30541569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dirty="0">
                <a:solidFill>
                  <a:schemeClr val="tx1"/>
                </a:solidFill>
                <a:effectLst/>
                <a:latin typeface="+mn-lt"/>
                <a:ea typeface="+mn-ea"/>
                <a:cs typeface="+mn-cs"/>
              </a:rPr>
              <a:t>Python Virtual Environments</a:t>
            </a:r>
          </a:p>
          <a:p>
            <a:r>
              <a:rPr lang="en-US" sz="1200" b="0" i="0" u="none" strike="noStrike" kern="1200" dirty="0">
                <a:solidFill>
                  <a:schemeClr val="tx1"/>
                </a:solidFill>
                <a:effectLst/>
                <a:latin typeface="+mn-lt"/>
                <a:ea typeface="+mn-ea"/>
                <a:cs typeface="+mn-cs"/>
              </a:rPr>
              <a:t>Without virtual environments, when you pip install packages on your workstation, all of those packages (and their dependencies) get installed "globally." Over time this can clutter up your global Python environment, and eventually you run into version conflicts where Project A needs version X.X of a particular package and Project B need Y.Y.</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Virtual environments are an elegant way to uncluttered your global Python environment, and isolate projects from each other. At first, they might sound somewhat mysterious, but they are conceptually simple.</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When you create a virtual environment (like you did with the </a:t>
            </a:r>
            <a:r>
              <a:rPr lang="en-US" sz="1200" b="1" i="0" u="none" strike="noStrike" kern="1200" dirty="0">
                <a:solidFill>
                  <a:schemeClr val="tx1"/>
                </a:solidFill>
                <a:effectLst/>
                <a:latin typeface="Menlo" panose="020B0609030804020204" pitchFamily="49" charset="0"/>
                <a:ea typeface="Menlo" panose="020B0609030804020204" pitchFamily="49" charset="0"/>
                <a:cs typeface="Menlo" panose="020B0609030804020204" pitchFamily="49" charset="0"/>
              </a:rPr>
              <a:t>python -m </a:t>
            </a:r>
            <a:r>
              <a:rPr lang="en-US" sz="1200" b="1" i="0" u="none" strike="noStrike" kern="1200" dirty="0" err="1">
                <a:solidFill>
                  <a:schemeClr val="tx1"/>
                </a:solidFill>
                <a:effectLst/>
                <a:latin typeface="Menlo" panose="020B0609030804020204" pitchFamily="49" charset="0"/>
                <a:ea typeface="Menlo" panose="020B0609030804020204" pitchFamily="49" charset="0"/>
                <a:cs typeface="Menlo" panose="020B0609030804020204" pitchFamily="49" charset="0"/>
              </a:rPr>
              <a:t>venv</a:t>
            </a:r>
            <a:r>
              <a:rPr lang="en-US" sz="1200" b="1" i="0" u="none" strike="noStrike" kern="1200" dirty="0">
                <a:solidFill>
                  <a:schemeClr val="tx1"/>
                </a:solidFill>
                <a:effectLst/>
                <a:latin typeface="Menlo" panose="020B0609030804020204" pitchFamily="49" charset="0"/>
                <a:ea typeface="Menlo" panose="020B0609030804020204" pitchFamily="49" charset="0"/>
                <a:cs typeface="Menlo" panose="020B0609030804020204" pitchFamily="49" charset="0"/>
              </a:rPr>
              <a:t> </a:t>
            </a:r>
            <a:r>
              <a:rPr lang="en-US" sz="1200" b="0" i="1" u="none" strike="noStrike" kern="1200" dirty="0">
                <a:solidFill>
                  <a:schemeClr val="tx1"/>
                </a:solidFill>
                <a:effectLst/>
                <a:latin typeface="Menlo" panose="020B0609030804020204" pitchFamily="49" charset="0"/>
                <a:ea typeface="Menlo" panose="020B0609030804020204" pitchFamily="49" charset="0"/>
                <a:cs typeface="Menlo" panose="020B0609030804020204" pitchFamily="49" charset="0"/>
              </a:rPr>
              <a:t>environment-name</a:t>
            </a:r>
            <a:r>
              <a:rPr lang="en-US" sz="1200" b="0" i="0" u="none" strike="noStrike" kern="1200" dirty="0">
                <a:solidFill>
                  <a:schemeClr val="tx1"/>
                </a:solidFill>
                <a:effectLst/>
                <a:latin typeface="+mn-lt"/>
                <a:ea typeface="+mn-ea"/>
                <a:cs typeface="+mn-cs"/>
              </a:rPr>
              <a:t> command), the virtual environment module </a:t>
            </a:r>
            <a:r>
              <a:rPr lang="en-US" sz="1200" b="1" i="0" u="none" strike="noStrike" kern="1200" dirty="0" err="1">
                <a:solidFill>
                  <a:schemeClr val="tx1"/>
                </a:solidFill>
                <a:effectLst/>
                <a:latin typeface="Menlo" panose="020B0609030804020204" pitchFamily="49" charset="0"/>
                <a:ea typeface="Menlo" panose="020B0609030804020204" pitchFamily="49" charset="0"/>
                <a:cs typeface="Menlo" panose="020B0609030804020204" pitchFamily="49" charset="0"/>
              </a:rPr>
              <a:t>venv</a:t>
            </a:r>
            <a:r>
              <a:rPr lang="en-US" sz="1200" b="0" i="0" u="none" strike="noStrike" kern="1200" dirty="0">
                <a:solidFill>
                  <a:schemeClr val="tx1"/>
                </a:solidFill>
                <a:effectLst/>
                <a:latin typeface="+mn-lt"/>
                <a:ea typeface="+mn-ea"/>
                <a:cs typeface="+mn-cs"/>
              </a:rPr>
              <a:t> creates a new folder using the name you provide. Looking inside that folder, you will see something like the following:</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Now, when working inside an activated virtual environment and you pip install some </a:t>
            </a:r>
            <a:r>
              <a:rPr lang="en-US" sz="1200" b="1" i="1" u="none" strike="noStrike" kern="1200" dirty="0">
                <a:solidFill>
                  <a:schemeClr val="tx1"/>
                </a:solidFill>
                <a:effectLst/>
                <a:latin typeface="+mn-lt"/>
                <a:ea typeface="+mn-ea"/>
                <a:cs typeface="+mn-cs"/>
              </a:rPr>
              <a:t>library</a:t>
            </a:r>
            <a:r>
              <a:rPr lang="en-US" sz="1200" b="1" i="0" u="none" strike="noStrike" kern="1200" dirty="0">
                <a:solidFill>
                  <a:schemeClr val="tx1"/>
                </a:solidFill>
                <a:effectLst/>
                <a:latin typeface="+mn-lt"/>
                <a:ea typeface="+mn-ea"/>
                <a:cs typeface="+mn-cs"/>
              </a:rPr>
              <a:t>, where do you think that gets installed?</a:t>
            </a:r>
          </a:p>
          <a:p>
            <a:r>
              <a:rPr lang="en-US" sz="1200" b="0" i="1" u="none" strike="noStrike" kern="1200" dirty="0">
                <a:solidFill>
                  <a:schemeClr val="tx1"/>
                </a:solidFill>
                <a:effectLst/>
                <a:latin typeface="+mn-lt"/>
                <a:ea typeface="+mn-ea"/>
                <a:cs typeface="+mn-cs"/>
              </a:rPr>
              <a:t>That's right!</a:t>
            </a:r>
            <a:r>
              <a:rPr lang="en-US" sz="1200" b="0" i="0" u="none" strike="noStrike" kern="1200" dirty="0">
                <a:solidFill>
                  <a:schemeClr val="tx1"/>
                </a:solidFill>
                <a:effectLst/>
                <a:latin typeface="+mn-lt"/>
                <a:ea typeface="+mn-ea"/>
                <a:cs typeface="+mn-cs"/>
              </a:rPr>
              <a:t> ...in the /lib directory.</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What about if you pip install some </a:t>
            </a:r>
            <a:r>
              <a:rPr lang="en-US" sz="1200" b="1" i="1" u="none" strike="noStrike" kern="1200" dirty="0">
                <a:solidFill>
                  <a:schemeClr val="tx1"/>
                </a:solidFill>
                <a:effectLst/>
                <a:latin typeface="+mn-lt"/>
                <a:ea typeface="+mn-ea"/>
                <a:cs typeface="+mn-cs"/>
              </a:rPr>
              <a:t>executable</a:t>
            </a:r>
            <a:r>
              <a:rPr lang="en-US" sz="1200" b="1" i="0" u="none" strike="noStrike" kern="1200" dirty="0">
                <a:solidFill>
                  <a:schemeClr val="tx1"/>
                </a:solidFill>
                <a:effectLst/>
                <a:latin typeface="+mn-lt"/>
                <a:ea typeface="+mn-ea"/>
                <a:cs typeface="+mn-cs"/>
              </a:rPr>
              <a:t> script?</a:t>
            </a:r>
          </a:p>
          <a:p>
            <a:r>
              <a:rPr lang="en-US" sz="1200" b="0" i="1" u="none" strike="noStrike" kern="1200" dirty="0">
                <a:solidFill>
                  <a:schemeClr val="tx1"/>
                </a:solidFill>
                <a:effectLst/>
                <a:latin typeface="+mn-lt"/>
                <a:ea typeface="+mn-ea"/>
                <a:cs typeface="+mn-cs"/>
              </a:rPr>
              <a:t>Also correct!</a:t>
            </a:r>
            <a:r>
              <a:rPr lang="en-US" sz="1200" b="0" i="0" u="none" strike="noStrike" kern="1200" dirty="0">
                <a:solidFill>
                  <a:schemeClr val="tx1"/>
                </a:solidFill>
                <a:effectLst/>
                <a:latin typeface="+mn-lt"/>
                <a:ea typeface="+mn-ea"/>
                <a:cs typeface="+mn-cs"/>
              </a:rPr>
              <a:t> ...in the /bin directory.</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You see, a virtual environment is essentially redirecting where packages get installed and where Python looks to find them. Instead of installing packages in the global environment, they are instead installed in the virtual environment directory that you told </a:t>
            </a:r>
            <a:r>
              <a:rPr lang="en-US" sz="1200" b="0" i="0" u="none" strike="noStrike" kern="1200" dirty="0" err="1">
                <a:solidFill>
                  <a:schemeClr val="tx1"/>
                </a:solidFill>
                <a:effectLst/>
                <a:latin typeface="+mn-lt"/>
                <a:ea typeface="+mn-ea"/>
                <a:cs typeface="+mn-cs"/>
              </a:rPr>
              <a:t>venv</a:t>
            </a:r>
            <a:r>
              <a:rPr lang="en-US" sz="1200" b="0" i="0" u="none" strike="noStrike" kern="1200" dirty="0">
                <a:solidFill>
                  <a:schemeClr val="tx1"/>
                </a:solidFill>
                <a:effectLst/>
                <a:latin typeface="+mn-lt"/>
                <a:ea typeface="+mn-ea"/>
                <a:cs typeface="+mn-cs"/>
              </a:rPr>
              <a:t> to create.</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You can create these virtual environments in the same directory as your project files (though you usually exclude them from version control), and then everything stays nice and neat. When you go to work on a project, you can simply activate its virtual environment and you have all the packages you need to work on that project. When you want to switch from working on Project A to working on Project B, you deactivate Project A's virtual environment and then activate Project B’s.</a:t>
            </a:r>
          </a:p>
          <a:p>
            <a:endParaRPr lang="en-US" sz="1200" b="0" i="0" u="none" strike="noStrike" kern="1200" dirty="0">
              <a:solidFill>
                <a:schemeClr val="tx1"/>
              </a:solidFill>
              <a:effectLst/>
              <a:latin typeface="+mn-lt"/>
              <a:ea typeface="+mn-ea"/>
              <a:cs typeface="+mn-cs"/>
            </a:endParaRPr>
          </a:p>
          <a:p>
            <a:r>
              <a:rPr lang="en-US" b="1" dirty="0">
                <a:effectLst/>
              </a:rPr>
              <a:t>Note:</a:t>
            </a:r>
            <a:r>
              <a:rPr lang="en-US" dirty="0">
                <a:effectLst/>
              </a:rPr>
              <a:t> Use the deactivate command to exit out of an active virtual environment.</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When you are done with a Project and perhaps delete it from your workstation, the virtual environment directory and the packages installed in are also deleted. #</a:t>
            </a:r>
            <a:r>
              <a:rPr lang="en-US" sz="1200" b="0" i="0" u="none" strike="noStrike" kern="1200" dirty="0" err="1">
                <a:solidFill>
                  <a:schemeClr val="tx1"/>
                </a:solidFill>
                <a:effectLst/>
                <a:latin typeface="+mn-lt"/>
                <a:ea typeface="+mn-ea"/>
                <a:cs typeface="+mn-cs"/>
              </a:rPr>
              <a:t>NoMoreClutter</a:t>
            </a:r>
            <a:endParaRPr lang="en-US" sz="1200" b="0" i="0" u="none" strike="noStrike" kern="1200" dirty="0">
              <a:solidFill>
                <a:schemeClr val="tx1"/>
              </a:solidFill>
              <a:effectLst/>
              <a:latin typeface="+mn-lt"/>
              <a:ea typeface="+mn-ea"/>
              <a:cs typeface="+mn-cs"/>
            </a:endParaRP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Also, no matter how many Python interpreters you have installed on your workstation - when you are working in your virtual environment, the python command will always refer to the </a:t>
            </a:r>
            <a:r>
              <a:rPr lang="en-US" sz="1200" b="0" i="0" u="none" strike="noStrike" kern="1200" dirty="0" err="1">
                <a:solidFill>
                  <a:schemeClr val="tx1"/>
                </a:solidFill>
                <a:effectLst/>
                <a:latin typeface="+mn-lt"/>
                <a:ea typeface="+mn-ea"/>
                <a:cs typeface="+mn-cs"/>
              </a:rPr>
              <a:t>pythoninterpreter</a:t>
            </a:r>
            <a:r>
              <a:rPr lang="en-US" sz="1200" b="0" i="0" u="none" strike="noStrike" kern="1200" dirty="0">
                <a:solidFill>
                  <a:schemeClr val="tx1"/>
                </a:solidFill>
                <a:effectLst/>
                <a:latin typeface="+mn-lt"/>
                <a:ea typeface="+mn-ea"/>
                <a:cs typeface="+mn-cs"/>
              </a:rPr>
              <a:t> located within the virtual environment - which is a </a:t>
            </a:r>
            <a:r>
              <a:rPr lang="en-US" sz="1200" b="0" i="1" u="none" strike="noStrike" kern="1200" dirty="0">
                <a:solidFill>
                  <a:schemeClr val="tx1"/>
                </a:solidFill>
                <a:effectLst/>
                <a:latin typeface="+mn-lt"/>
                <a:ea typeface="+mn-ea"/>
                <a:cs typeface="+mn-cs"/>
              </a:rPr>
              <a:t>symbolic link</a:t>
            </a:r>
            <a:r>
              <a:rPr lang="en-US" sz="1200" b="0" i="0" u="none" strike="noStrike" kern="1200" dirty="0">
                <a:solidFill>
                  <a:schemeClr val="tx1"/>
                </a:solidFill>
                <a:effectLst/>
                <a:latin typeface="+mn-lt"/>
                <a:ea typeface="+mn-ea"/>
                <a:cs typeface="+mn-cs"/>
              </a:rPr>
              <a:t> to the interpreter that you used to create the virtual environment. Result, as long as you are working in your virtual environment, the python command will point to the interpreter of your choosing (the one you used to create the environment).</a:t>
            </a:r>
          </a:p>
          <a:p>
            <a:br>
              <a:rPr lang="en-US" dirty="0"/>
            </a:br>
            <a:endParaRPr lang="en-US" dirty="0"/>
          </a:p>
        </p:txBody>
      </p:sp>
      <p:sp>
        <p:nvSpPr>
          <p:cNvPr id="4" name="Slide Number Placeholder 3"/>
          <p:cNvSpPr>
            <a:spLocks noGrp="1"/>
          </p:cNvSpPr>
          <p:nvPr>
            <p:ph type="sldNum" sz="quarter" idx="10"/>
          </p:nvPr>
        </p:nvSpPr>
        <p:spPr/>
        <p:txBody>
          <a:bodyPr/>
          <a:lstStyle/>
          <a:p>
            <a:fld id="{189DB7E8-DB95-9C42-89E4-552139C96799}" type="slidenum">
              <a:rPr lang="en-US" smtClean="0"/>
              <a:t>6</a:t>
            </a:fld>
            <a:endParaRPr lang="en-US"/>
          </a:p>
        </p:txBody>
      </p:sp>
    </p:spTree>
    <p:extLst>
      <p:ext uri="{BB962C8B-B14F-4D97-AF65-F5344CB8AC3E}">
        <p14:creationId xmlns:p14="http://schemas.microsoft.com/office/powerpoint/2010/main" val="38674920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dirty="0">
                <a:solidFill>
                  <a:schemeClr val="tx1"/>
                </a:solidFill>
                <a:effectLst/>
                <a:latin typeface="+mn-lt"/>
                <a:ea typeface="+mn-ea"/>
                <a:cs typeface="+mn-cs"/>
              </a:rPr>
              <a:t>Remember:  </a:t>
            </a:r>
            <a:r>
              <a:rPr lang="en-US" sz="1200" b="0" i="0" u="none" strike="noStrike" kern="1200" dirty="0">
                <a:solidFill>
                  <a:schemeClr val="tx1"/>
                </a:solidFill>
                <a:effectLst/>
                <a:latin typeface="+mn-lt"/>
                <a:ea typeface="+mn-ea"/>
                <a:cs typeface="+mn-cs"/>
              </a:rPr>
              <a:t>You need to commit to memory how to "activate your virtual environment." You must have your virtual environment activated before "pip installing" any packages or running any scripts in this module. You will need to activate your virtual environment anytime you open a new Terminal; virtual environment activation isn't persisted when a Terminal session is closed.</a:t>
            </a:r>
          </a:p>
          <a:p>
            <a:endParaRPr lang="en-US" sz="1200" b="0" i="0" u="none" strike="noStrike" kern="1200" dirty="0">
              <a:solidFill>
                <a:schemeClr val="tx1"/>
              </a:solidFill>
              <a:effectLst/>
              <a:latin typeface="+mn-lt"/>
              <a:ea typeface="+mn-ea"/>
              <a:cs typeface="+mn-cs"/>
            </a:endParaRPr>
          </a:p>
          <a:p>
            <a:r>
              <a:rPr lang="en-US" sz="1200" b="1" i="1" u="none" strike="noStrike" kern="1200" dirty="0">
                <a:solidFill>
                  <a:schemeClr val="tx1"/>
                </a:solidFill>
                <a:effectLst/>
                <a:latin typeface="+mn-lt"/>
                <a:ea typeface="+mn-ea"/>
                <a:cs typeface="+mn-cs"/>
              </a:rPr>
              <a:t>Reminder: To activate your virtual environment:</a:t>
            </a:r>
            <a:endParaRPr lang="en-US" sz="1200" b="0" i="0" u="none" strike="noStrike" kern="1200" dirty="0">
              <a:solidFill>
                <a:schemeClr val="tx1"/>
              </a:solidFill>
              <a:effectLst/>
              <a:latin typeface="+mn-lt"/>
              <a:ea typeface="+mn-ea"/>
              <a:cs typeface="+mn-cs"/>
            </a:endParaRPr>
          </a:p>
          <a:p>
            <a:pPr marL="228600" indent="-228600">
              <a:buFont typeface="+mj-lt"/>
              <a:buAutoNum type="arabicPeriod"/>
            </a:pPr>
            <a:r>
              <a:rPr lang="en-US" sz="1200" b="0" i="0" u="none" strike="noStrike" kern="1200" dirty="0">
                <a:solidFill>
                  <a:schemeClr val="tx1"/>
                </a:solidFill>
                <a:effectLst/>
                <a:latin typeface="+mn-lt"/>
                <a:ea typeface="+mn-ea"/>
                <a:cs typeface="+mn-cs"/>
              </a:rPr>
              <a:t>Open your Terminal</a:t>
            </a:r>
          </a:p>
          <a:p>
            <a:pPr marL="228600" indent="-228600">
              <a:buFont typeface="+mj-lt"/>
              <a:buAutoNum type="arabicPeriod"/>
            </a:pPr>
            <a:r>
              <a:rPr lang="en-US" sz="1200" b="0" i="0" u="none" strike="noStrike" kern="1200" dirty="0">
                <a:solidFill>
                  <a:schemeClr val="tx1"/>
                </a:solidFill>
                <a:effectLst/>
                <a:latin typeface="+mn-lt"/>
                <a:ea typeface="+mn-ea"/>
                <a:cs typeface="+mn-cs"/>
              </a:rPr>
              <a:t>CD to the root directory of the dnav3-code repository you cloned to your computer - this is where you created your </a:t>
            </a:r>
            <a:r>
              <a:rPr lang="en-US" sz="1200" b="0" i="0" u="none" strike="noStrike" kern="1200" dirty="0" err="1">
                <a:solidFill>
                  <a:schemeClr val="tx1"/>
                </a:solidFill>
                <a:effectLst/>
                <a:latin typeface="+mn-lt"/>
                <a:ea typeface="+mn-ea"/>
                <a:cs typeface="+mn-cs"/>
              </a:rPr>
              <a:t>venv</a:t>
            </a:r>
            <a:r>
              <a:rPr lang="en-US" sz="1200" b="0" i="0" u="none" strike="noStrike" kern="1200" dirty="0">
                <a:solidFill>
                  <a:schemeClr val="tx1"/>
                </a:solidFill>
                <a:effectLst/>
                <a:latin typeface="+mn-lt"/>
                <a:ea typeface="+mn-ea"/>
                <a:cs typeface="+mn-cs"/>
              </a:rPr>
              <a:t> virtual environment</a:t>
            </a:r>
          </a:p>
          <a:p>
            <a:pPr marL="228600" indent="-228600">
              <a:buFont typeface="+mj-lt"/>
              <a:buAutoNum type="arabicPeriod"/>
            </a:pPr>
            <a:r>
              <a:rPr lang="en-US" sz="1200" b="0" i="0" u="none" strike="noStrike" kern="1200" dirty="0">
                <a:solidFill>
                  <a:schemeClr val="tx1"/>
                </a:solidFill>
                <a:effectLst/>
                <a:latin typeface="+mn-lt"/>
                <a:ea typeface="+mn-ea"/>
                <a:cs typeface="+mn-cs"/>
              </a:rPr>
              <a:t>Run the following command to activate your virtual environment:</a:t>
            </a:r>
            <a:br>
              <a:rPr lang="en-US" sz="1200" b="0" i="0" u="none" strike="noStrike" kern="1200" dirty="0">
                <a:solidFill>
                  <a:schemeClr val="tx1"/>
                </a:solidFill>
                <a:effectLst/>
                <a:latin typeface="+mn-lt"/>
                <a:ea typeface="+mn-ea"/>
                <a:cs typeface="+mn-cs"/>
              </a:rPr>
            </a:br>
            <a:r>
              <a:rPr lang="en-US" dirty="0"/>
              <a:t>$ source </a:t>
            </a:r>
            <a:r>
              <a:rPr lang="en-US" dirty="0" err="1"/>
              <a:t>venv</a:t>
            </a:r>
            <a:r>
              <a:rPr lang="en-US" dirty="0"/>
              <a:t>/bin/activate</a:t>
            </a:r>
            <a:endParaRPr lang="en-US" sz="1200" b="0" i="0" u="none" strike="noStrike" kern="1200" dirty="0">
              <a:solidFill>
                <a:schemeClr val="tx1"/>
              </a:solidFill>
              <a:effectLst/>
              <a:latin typeface="+mn-lt"/>
              <a:ea typeface="+mn-ea"/>
              <a:cs typeface="+mn-cs"/>
            </a:endParaRPr>
          </a:p>
          <a:p>
            <a:endParaRPr lang="en-US" dirty="0"/>
          </a:p>
          <a:p>
            <a:r>
              <a:rPr lang="en-US" dirty="0">
                <a:effectLst/>
              </a:rPr>
              <a:t>You can always tell when you are working in an activated virtual environment. The activation script prefixes your command prompt with the name of your activated virtual environment (in parentheses).</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Inside a virtual environment, your interpreter will always go by the name python, which is much easier to remember and work with.</a:t>
            </a:r>
          </a:p>
          <a:p>
            <a:br>
              <a:rPr lang="en-US" dirty="0"/>
            </a:br>
            <a:r>
              <a:rPr lang="en-US" sz="1200" b="1" i="1" u="none" strike="noStrike" kern="1200" dirty="0">
                <a:solidFill>
                  <a:schemeClr val="tx1"/>
                </a:solidFill>
                <a:effectLst/>
                <a:latin typeface="+mn-lt"/>
                <a:ea typeface="+mn-ea"/>
                <a:cs typeface="+mn-cs"/>
              </a:rPr>
              <a:t>Note:</a:t>
            </a:r>
            <a:r>
              <a:rPr lang="en-US" sz="1200" b="0" i="1" u="none" strike="noStrike" kern="1200" dirty="0">
                <a:solidFill>
                  <a:schemeClr val="tx1"/>
                </a:solidFill>
                <a:effectLst/>
                <a:latin typeface="+mn-lt"/>
                <a:ea typeface="+mn-ea"/>
                <a:cs typeface="+mn-cs"/>
              </a:rPr>
              <a:t> Use the </a:t>
            </a:r>
            <a:r>
              <a:rPr lang="en-US" dirty="0"/>
              <a:t>deactivate</a:t>
            </a:r>
            <a:r>
              <a:rPr lang="en-US" sz="1200" b="0" i="1" u="none" strike="noStrike" kern="1200" dirty="0">
                <a:solidFill>
                  <a:schemeClr val="tx1"/>
                </a:solidFill>
                <a:effectLst/>
                <a:latin typeface="+mn-lt"/>
                <a:ea typeface="+mn-ea"/>
                <a:cs typeface="+mn-cs"/>
              </a:rPr>
              <a:t> command to exit out of an active virtual environment.  Or simply close your Terminal – virtual environment activations are not persistent between terminal sessions.</a:t>
            </a:r>
          </a:p>
          <a:p>
            <a:endParaRPr lang="en-US" sz="1200" b="0" i="1"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You must remember activate your virtual environment when you start working on a project.</a:t>
            </a:r>
          </a:p>
          <a:p>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189DB7E8-DB95-9C42-89E4-552139C96799}" type="slidenum">
              <a:rPr lang="en-US" smtClean="0"/>
              <a:t>7</a:t>
            </a:fld>
            <a:endParaRPr lang="en-US"/>
          </a:p>
        </p:txBody>
      </p:sp>
    </p:spTree>
    <p:extLst>
      <p:ext uri="{BB962C8B-B14F-4D97-AF65-F5344CB8AC3E}">
        <p14:creationId xmlns:p14="http://schemas.microsoft.com/office/powerpoint/2010/main" val="41223880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dirty="0">
                <a:solidFill>
                  <a:schemeClr val="tx1"/>
                </a:solidFill>
                <a:effectLst/>
                <a:latin typeface="+mn-lt"/>
                <a:ea typeface="+mn-ea"/>
                <a:cs typeface="+mn-cs"/>
              </a:rPr>
              <a:t>Accessing the Python Interactive Shell</a:t>
            </a:r>
          </a:p>
          <a:p>
            <a:r>
              <a:rPr lang="en-US" sz="1200" b="0" i="0" u="none" strike="noStrike" kern="1200" dirty="0">
                <a:solidFill>
                  <a:schemeClr val="tx1"/>
                </a:solidFill>
                <a:effectLst/>
                <a:latin typeface="+mn-lt"/>
                <a:ea typeface="+mn-ea"/>
                <a:cs typeface="+mn-cs"/>
              </a:rPr>
              <a:t>Python comes equipped with a </a:t>
            </a:r>
            <a:r>
              <a:rPr lang="en-US" sz="1200" b="0" i="0" u="none" strike="sngStrike" kern="1200" dirty="0">
                <a:solidFill>
                  <a:schemeClr val="tx1"/>
                </a:solidFill>
                <a:effectLst/>
                <a:latin typeface="+mn-lt"/>
                <a:ea typeface="+mn-ea"/>
                <a:cs typeface="+mn-cs"/>
              </a:rPr>
              <a:t>Read Evaluate Print Loop </a:t>
            </a:r>
            <a:r>
              <a:rPr lang="en-US" sz="1200" b="0" i="0" u="none" strike="noStrike" kern="1200" dirty="0">
                <a:solidFill>
                  <a:schemeClr val="tx1"/>
                </a:solidFill>
                <a:effectLst/>
                <a:latin typeface="+mn-lt"/>
                <a:ea typeface="+mn-ea"/>
                <a:cs typeface="+mn-cs"/>
              </a:rPr>
              <a:t>(REPL) </a:t>
            </a:r>
            <a:r>
              <a:rPr lang="en-US" sz="1200" b="0" i="1" u="none" strike="noStrike" kern="1200" dirty="0">
                <a:solidFill>
                  <a:schemeClr val="tx1"/>
                </a:solidFill>
                <a:effectLst/>
                <a:latin typeface="+mn-lt"/>
                <a:ea typeface="+mn-ea"/>
                <a:cs typeface="+mn-cs"/>
              </a:rPr>
              <a:t>(boring name)</a:t>
            </a:r>
            <a:r>
              <a:rPr lang="en-US" sz="1200" b="0" i="0" u="none" strike="noStrike" kern="1200" dirty="0">
                <a:solidFill>
                  <a:schemeClr val="tx1"/>
                </a:solidFill>
                <a:effectLst/>
                <a:latin typeface="+mn-lt"/>
                <a:ea typeface="+mn-ea"/>
                <a:cs typeface="+mn-cs"/>
              </a:rPr>
              <a:t> Interactive Shell! Which is awesome for playing with Python syntax, incrementally testing commands, playing with APIs and data, and so much more.</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To access Python's interactive shell, just call the interpreter without providing any options or arguments.</a:t>
            </a:r>
          </a:p>
          <a:p>
            <a:endParaRPr lang="en-US" dirty="0"/>
          </a:p>
          <a:p>
            <a:endParaRPr lang="en-US" dirty="0"/>
          </a:p>
          <a:p>
            <a:r>
              <a:rPr lang="en-US" sz="1200" b="1" i="0" u="none" strike="noStrike" kern="1200" dirty="0">
                <a:solidFill>
                  <a:schemeClr val="tx1"/>
                </a:solidFill>
                <a:effectLst/>
                <a:latin typeface="+mn-lt"/>
                <a:ea typeface="+mn-ea"/>
                <a:cs typeface="+mn-cs"/>
              </a:rPr>
              <a:t>Running a Script</a:t>
            </a:r>
          </a:p>
          <a:p>
            <a:r>
              <a:rPr lang="en-US" sz="1200" b="0" i="0" u="none" strike="noStrike" kern="1200" dirty="0">
                <a:solidFill>
                  <a:schemeClr val="tx1"/>
                </a:solidFill>
                <a:effectLst/>
                <a:latin typeface="+mn-lt"/>
                <a:ea typeface="+mn-ea"/>
                <a:cs typeface="+mn-cs"/>
              </a:rPr>
              <a:t>Python files (again just text files) by convention end with the extension .</a:t>
            </a:r>
            <a:r>
              <a:rPr lang="en-US" sz="1200" b="0" i="0" u="none" strike="noStrike" kern="1200" dirty="0" err="1">
                <a:solidFill>
                  <a:schemeClr val="tx1"/>
                </a:solidFill>
                <a:effectLst/>
                <a:latin typeface="+mn-lt"/>
                <a:ea typeface="+mn-ea"/>
                <a:cs typeface="+mn-cs"/>
              </a:rPr>
              <a:t>py</a:t>
            </a:r>
            <a:r>
              <a:rPr lang="en-US" sz="1200" b="0" i="0" u="none" strike="noStrike" kern="1200" dirty="0">
                <a:solidFill>
                  <a:schemeClr val="tx1"/>
                </a:solidFill>
                <a:effectLst/>
                <a:latin typeface="+mn-lt"/>
                <a:ea typeface="+mn-ea"/>
                <a:cs typeface="+mn-cs"/>
              </a:rPr>
              <a:t>. To run a Python file, just pass it to your interpreter like so:</a:t>
            </a:r>
          </a:p>
          <a:p>
            <a:endParaRPr lang="en-US" sz="1200" b="0" i="0" u="none" strike="noStrike" kern="1200" dirty="0">
              <a:solidFill>
                <a:schemeClr val="tx1"/>
              </a:solidFill>
              <a:effectLst/>
              <a:latin typeface="+mn-lt"/>
              <a:ea typeface="+mn-ea"/>
              <a:cs typeface="+mn-cs"/>
            </a:endParaRPr>
          </a:p>
          <a:p>
            <a:r>
              <a:rPr lang="en-US" sz="1200" b="1" i="1" u="none" strike="noStrike" kern="1200" dirty="0">
                <a:solidFill>
                  <a:schemeClr val="tx1"/>
                </a:solidFill>
                <a:effectLst/>
                <a:latin typeface="+mn-lt"/>
                <a:ea typeface="+mn-ea"/>
                <a:cs typeface="+mn-cs"/>
              </a:rPr>
              <a:t>Run this on your workstation:</a:t>
            </a:r>
            <a:endParaRPr lang="en-US" sz="1200" b="0" i="0" u="none" strike="noStrike" kern="1200" dirty="0">
              <a:solidFill>
                <a:schemeClr val="tx1"/>
              </a:solidFill>
              <a:effectLst/>
              <a:latin typeface="+mn-lt"/>
              <a:ea typeface="+mn-ea"/>
              <a:cs typeface="+mn-cs"/>
            </a:endParaRPr>
          </a:p>
          <a:p>
            <a:r>
              <a:rPr lang="en-US" dirty="0"/>
              <a:t>$ python intro-python/part1/</a:t>
            </a:r>
            <a:r>
              <a:rPr lang="en-US" dirty="0" err="1"/>
              <a:t>hello.py</a:t>
            </a:r>
            <a:endParaRPr lang="en-US" sz="1200" b="0" i="0" u="none" strike="noStrike" kern="1200" dirty="0">
              <a:solidFill>
                <a:schemeClr val="tx1"/>
              </a:solidFill>
              <a:effectLst/>
              <a:latin typeface="+mn-lt"/>
              <a:ea typeface="+mn-ea"/>
              <a:cs typeface="+mn-cs"/>
            </a:endParaRPr>
          </a:p>
          <a:p>
            <a:endParaRPr lang="en-US" dirty="0"/>
          </a:p>
          <a:p>
            <a:r>
              <a:rPr lang="en-US" b="1" dirty="0">
                <a:effectLst/>
              </a:rPr>
              <a:t>Note:</a:t>
            </a:r>
            <a:r>
              <a:rPr lang="en-US" dirty="0">
                <a:effectLst/>
              </a:rPr>
              <a:t> You can also instruct the interpreter to run your script and then stay in the interactive shell. This can be useful to incrementally build or debug Python scripts. We'll talk more about this in </a:t>
            </a:r>
            <a:r>
              <a:rPr lang="en-US" b="1" i="1" dirty="0">
                <a:effectLst/>
              </a:rPr>
              <a:t>Part 2</a:t>
            </a:r>
            <a:r>
              <a:rPr lang="en-US" dirty="0">
                <a:effectLst/>
              </a:rPr>
              <a:t>.</a:t>
            </a:r>
          </a:p>
          <a:p>
            <a:endParaRPr lang="en-US" dirty="0"/>
          </a:p>
        </p:txBody>
      </p:sp>
      <p:sp>
        <p:nvSpPr>
          <p:cNvPr id="4" name="Slide Number Placeholder 3"/>
          <p:cNvSpPr>
            <a:spLocks noGrp="1"/>
          </p:cNvSpPr>
          <p:nvPr>
            <p:ph type="sldNum" sz="quarter" idx="10"/>
          </p:nvPr>
        </p:nvSpPr>
        <p:spPr/>
        <p:txBody>
          <a:bodyPr/>
          <a:lstStyle/>
          <a:p>
            <a:fld id="{189DB7E8-DB95-9C42-89E4-552139C96799}" type="slidenum">
              <a:rPr lang="en-US" smtClean="0"/>
              <a:t>9</a:t>
            </a:fld>
            <a:endParaRPr lang="en-US"/>
          </a:p>
        </p:txBody>
      </p:sp>
    </p:spTree>
    <p:extLst>
      <p:ext uri="{BB962C8B-B14F-4D97-AF65-F5344CB8AC3E}">
        <p14:creationId xmlns:p14="http://schemas.microsoft.com/office/powerpoint/2010/main" val="38386496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1" u="none" strike="noStrike" kern="1200" dirty="0">
                <a:solidFill>
                  <a:schemeClr val="tx1"/>
                </a:solidFill>
                <a:effectLst/>
                <a:latin typeface="+mn-lt"/>
                <a:ea typeface="+mn-ea"/>
                <a:cs typeface="+mn-cs"/>
              </a:rPr>
              <a:t>Do this on your workstation:</a:t>
            </a:r>
            <a:endParaRPr lang="en-US" sz="1200" b="0" i="0" u="none" strike="noStrike" kern="1200" dirty="0">
              <a:solidFill>
                <a:schemeClr val="tx1"/>
              </a:solidFill>
              <a:effectLst/>
              <a:latin typeface="+mn-lt"/>
              <a:ea typeface="+mn-ea"/>
              <a:cs typeface="+mn-cs"/>
            </a:endParaRPr>
          </a:p>
          <a:p>
            <a:r>
              <a:rPr lang="en-US" dirty="0"/>
              <a:t>$ python</a:t>
            </a:r>
            <a:endParaRPr lang="en-US" sz="1200" b="0" i="0" u="none" strike="noStrike" kern="1200" dirty="0">
              <a:solidFill>
                <a:schemeClr val="tx1"/>
              </a:solidFill>
              <a:effectLst/>
              <a:latin typeface="+mn-lt"/>
              <a:ea typeface="+mn-ea"/>
              <a:cs typeface="+mn-cs"/>
            </a:endParaRP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You can enter any valid Python statement, and the interactive shell will execute it and display it's output - if it has any output. We'll use this quite a bit as we explore some of Python's basic syntax and data types. For now, just remember that you always have this tool at your fingertips anytime you want to play with or test out some Python syntax.</a:t>
            </a:r>
          </a:p>
          <a:p>
            <a:endParaRPr lang="en-US" b="1" dirty="0">
              <a:effectLst/>
            </a:endParaRPr>
          </a:p>
          <a:p>
            <a:r>
              <a:rPr lang="en-US" b="1" dirty="0">
                <a:effectLst/>
              </a:rPr>
              <a:t>Note:</a:t>
            </a:r>
            <a:r>
              <a:rPr lang="en-US" dirty="0">
                <a:effectLst/>
              </a:rPr>
              <a:t> To exit the interactive shell, press  </a:t>
            </a:r>
            <a:r>
              <a:rPr lang="en-US" b="1" dirty="0">
                <a:effectLst/>
              </a:rPr>
              <a:t>Ctrl-D</a:t>
            </a:r>
            <a:r>
              <a:rPr lang="en-US" dirty="0">
                <a:effectLst/>
              </a:rPr>
              <a:t> or call the </a:t>
            </a:r>
            <a:r>
              <a:rPr lang="en-US" b="1" dirty="0">
                <a:effectLst/>
              </a:rPr>
              <a:t>exit() </a:t>
            </a:r>
            <a:r>
              <a:rPr lang="en-US" dirty="0">
                <a:effectLst/>
              </a:rPr>
              <a:t>function.</a:t>
            </a:r>
          </a:p>
          <a:p>
            <a:endParaRPr lang="en-US" dirty="0"/>
          </a:p>
        </p:txBody>
      </p:sp>
      <p:sp>
        <p:nvSpPr>
          <p:cNvPr id="4" name="Slide Number Placeholder 3"/>
          <p:cNvSpPr>
            <a:spLocks noGrp="1"/>
          </p:cNvSpPr>
          <p:nvPr>
            <p:ph type="sldNum" sz="quarter" idx="10"/>
          </p:nvPr>
        </p:nvSpPr>
        <p:spPr/>
        <p:txBody>
          <a:bodyPr/>
          <a:lstStyle/>
          <a:p>
            <a:fld id="{E4798ECE-C374-984E-91CF-91CCBE967F0B}" type="slidenum">
              <a:rPr lang="en-US" smtClean="0"/>
              <a:t>10</a:t>
            </a:fld>
            <a:endParaRPr lang="en-US"/>
          </a:p>
        </p:txBody>
      </p:sp>
    </p:spTree>
    <p:extLst>
      <p:ext uri="{BB962C8B-B14F-4D97-AF65-F5344CB8AC3E}">
        <p14:creationId xmlns:p14="http://schemas.microsoft.com/office/powerpoint/2010/main" val="37724549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Now that you know how to use your interpreter, let's dive-in and start learning Python.</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In all of the sections that we go through, </a:t>
            </a:r>
            <a:r>
              <a:rPr lang="en-US" sz="1200" b="1" i="0" u="none" strike="noStrike" kern="1200" dirty="0">
                <a:solidFill>
                  <a:schemeClr val="tx1"/>
                </a:solidFill>
                <a:effectLst/>
                <a:latin typeface="+mn-lt"/>
                <a:ea typeface="+mn-ea"/>
                <a:cs typeface="+mn-cs"/>
              </a:rPr>
              <a:t>please take a minute to experiment with the Python syntax in your interactive shell</a:t>
            </a:r>
            <a:r>
              <a:rPr lang="en-US" sz="1200" b="0" i="0" u="none" strike="noStrike" kern="1200" dirty="0">
                <a:solidFill>
                  <a:schemeClr val="tx1"/>
                </a:solidFill>
                <a:effectLst/>
                <a:latin typeface="+mn-lt"/>
                <a:ea typeface="+mn-ea"/>
                <a:cs typeface="+mn-cs"/>
              </a:rPr>
              <a:t>. You aren't going to break anything </a:t>
            </a:r>
            <a:r>
              <a:rPr lang="en-US" sz="1200" b="0" i="1" u="none" strike="noStrike" kern="1200" dirty="0">
                <a:solidFill>
                  <a:schemeClr val="tx1"/>
                </a:solidFill>
                <a:effectLst/>
                <a:latin typeface="+mn-lt"/>
                <a:ea typeface="+mn-ea"/>
                <a:cs typeface="+mn-cs"/>
              </a:rPr>
              <a:t>(probably)</a:t>
            </a:r>
            <a:r>
              <a:rPr lang="en-US" sz="1200" b="0" i="0" u="none" strike="noStrike" kern="1200" dirty="0">
                <a:solidFill>
                  <a:schemeClr val="tx1"/>
                </a:solidFill>
                <a:effectLst/>
                <a:latin typeface="+mn-lt"/>
                <a:ea typeface="+mn-ea"/>
                <a:cs typeface="+mn-cs"/>
              </a:rPr>
              <a:t>, and getting your hands on the syntax is the best way to learn it and get comfortable with it.</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Don't feel like you have to type in any of our examples verbatim - try your own. See what works and what doesn't - you'll learn from both.</a:t>
            </a:r>
          </a:p>
          <a:p>
            <a:endParaRPr lang="en-US" dirty="0"/>
          </a:p>
        </p:txBody>
      </p:sp>
      <p:sp>
        <p:nvSpPr>
          <p:cNvPr id="4" name="Slide Number Placeholder 3"/>
          <p:cNvSpPr>
            <a:spLocks noGrp="1"/>
          </p:cNvSpPr>
          <p:nvPr>
            <p:ph type="sldNum" sz="quarter" idx="10"/>
          </p:nvPr>
        </p:nvSpPr>
        <p:spPr/>
        <p:txBody>
          <a:bodyPr/>
          <a:lstStyle/>
          <a:p>
            <a:fld id="{189DB7E8-DB95-9C42-89E4-552139C96799}" type="slidenum">
              <a:rPr lang="en-US" smtClean="0"/>
              <a:t>11</a:t>
            </a:fld>
            <a:endParaRPr lang="en-US"/>
          </a:p>
        </p:txBody>
      </p:sp>
    </p:spTree>
    <p:extLst>
      <p:ext uri="{BB962C8B-B14F-4D97-AF65-F5344CB8AC3E}">
        <p14:creationId xmlns:p14="http://schemas.microsoft.com/office/powerpoint/2010/main" val="21534076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Note:  </a:t>
            </a:r>
            <a:r>
              <a:rPr lang="en-US" dirty="0"/>
              <a:t>These are best introduced</a:t>
            </a:r>
            <a:r>
              <a:rPr lang="en-US" baseline="0" dirty="0"/>
              <a:t> by briefly using the Python interactive shell and demoing using the built-in </a:t>
            </a:r>
            <a:r>
              <a:rPr lang="en-US" b="1" baseline="0" dirty="0">
                <a:latin typeface="Menlo" panose="020B0609030804020204" pitchFamily="49" charset="0"/>
                <a:ea typeface="Menlo" panose="020B0609030804020204" pitchFamily="49" charset="0"/>
                <a:cs typeface="Menlo" panose="020B0609030804020204" pitchFamily="49" charset="0"/>
              </a:rPr>
              <a:t>type()</a:t>
            </a:r>
            <a:r>
              <a:rPr lang="en-US" baseline="0" dirty="0"/>
              <a:t> function.</a:t>
            </a:r>
          </a:p>
          <a:p>
            <a:endParaRPr lang="en-US" baseline="0" dirty="0"/>
          </a:p>
          <a:p>
            <a:r>
              <a:rPr lang="en-US" sz="1200" b="0" i="0" u="none" strike="noStrike" kern="1200" dirty="0">
                <a:solidFill>
                  <a:schemeClr val="tx1"/>
                </a:solidFill>
                <a:effectLst/>
                <a:latin typeface="+mn-lt"/>
                <a:ea typeface="+mn-ea"/>
                <a:cs typeface="+mn-cs"/>
              </a:rPr>
              <a:t>As you would expect, Python has a basic data type to store any value you need.</a:t>
            </a:r>
          </a:p>
          <a:p>
            <a:endParaRPr lang="en-US" dirty="0"/>
          </a:p>
          <a:p>
            <a:r>
              <a:rPr lang="en-US" dirty="0">
                <a:effectLst/>
              </a:rPr>
              <a:t>Python is introspective. You can see what type of data something is with the type()function. Can't remember what Python's string data type is called? Just ask it, type("What is this?") - it will tell you.</a:t>
            </a:r>
          </a:p>
          <a:p>
            <a:endParaRPr lang="en-US" dirty="0"/>
          </a:p>
        </p:txBody>
      </p:sp>
      <p:sp>
        <p:nvSpPr>
          <p:cNvPr id="4" name="Slide Number Placeholder 3"/>
          <p:cNvSpPr>
            <a:spLocks noGrp="1"/>
          </p:cNvSpPr>
          <p:nvPr>
            <p:ph type="sldNum" sz="quarter" idx="10"/>
          </p:nvPr>
        </p:nvSpPr>
        <p:spPr/>
        <p:txBody>
          <a:bodyPr/>
          <a:lstStyle/>
          <a:p>
            <a:fld id="{E4798ECE-C374-984E-91CF-91CCBE967F0B}" type="slidenum">
              <a:rPr lang="en-US" smtClean="0"/>
              <a:t>12</a:t>
            </a:fld>
            <a:endParaRPr lang="en-US"/>
          </a:p>
        </p:txBody>
      </p:sp>
    </p:spTree>
    <p:extLst>
      <p:ext uri="{BB962C8B-B14F-4D97-AF65-F5344CB8AC3E}">
        <p14:creationId xmlns:p14="http://schemas.microsoft.com/office/powerpoint/2010/main" val="39739138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It also has a full set of operators to work with these numeric and string types.</a:t>
            </a:r>
          </a:p>
          <a:p>
            <a:endParaRPr lang="en-US" sz="1200" b="0" i="0" u="none" strike="noStrike" kern="1200" dirty="0">
              <a:solidFill>
                <a:schemeClr val="tx1"/>
              </a:solidFill>
              <a:effectLst/>
              <a:latin typeface="+mn-lt"/>
              <a:ea typeface="+mn-ea"/>
              <a:cs typeface="+mn-cs"/>
            </a:endParaRPr>
          </a:p>
          <a:p>
            <a:r>
              <a:rPr lang="en-US" sz="1200" b="1" i="1" u="none" strike="noStrike" kern="1200" dirty="0">
                <a:solidFill>
                  <a:schemeClr val="tx1"/>
                </a:solidFill>
                <a:effectLst/>
                <a:latin typeface="+mn-lt"/>
                <a:ea typeface="+mn-ea"/>
                <a:cs typeface="+mn-cs"/>
              </a:rPr>
              <a:t>Try playing with some of these in your Interactive Interpreter.</a:t>
            </a:r>
            <a:endParaRPr lang="en-US" sz="1200" b="0" i="0" u="none" strike="noStrike" kern="1200" dirty="0">
              <a:solidFill>
                <a:schemeClr val="tx1"/>
              </a:solidFill>
              <a:effectLst/>
              <a:latin typeface="+mn-lt"/>
              <a:ea typeface="+mn-ea"/>
              <a:cs typeface="+mn-cs"/>
            </a:endParaRPr>
          </a:p>
          <a:p>
            <a:endParaRPr lang="en-US" b="1" dirty="0">
              <a:effectLst/>
            </a:endParaRPr>
          </a:p>
          <a:p>
            <a:r>
              <a:rPr lang="en-US" dirty="0">
                <a:effectLst/>
              </a:rPr>
              <a:t>You could use the Python interactive shell as a powerful calculator. Python is used by mathematicians and scientists, and is capable of doing high-precision and complex mathematical operations (or you could use it to calculate the tip for your pizza order).</a:t>
            </a:r>
          </a:p>
          <a:p>
            <a:endParaRPr lang="en-US" dirty="0">
              <a:effectLst/>
            </a:endParaRPr>
          </a:p>
          <a:p>
            <a:r>
              <a:rPr lang="en-US" sz="1200" b="1" i="1" u="none" strike="noStrike" kern="1200" dirty="0">
                <a:solidFill>
                  <a:schemeClr val="tx1"/>
                </a:solidFill>
                <a:effectLst/>
                <a:latin typeface="+mn-lt"/>
                <a:ea typeface="+mn-ea"/>
                <a:cs typeface="+mn-cs"/>
              </a:rPr>
              <a:t>Want some geek fun? Try this one in your interactive shell:</a:t>
            </a:r>
            <a:endParaRPr lang="en-US" sz="1200" b="0" i="0" u="none" strike="noStrike" kern="1200" dirty="0">
              <a:solidFill>
                <a:schemeClr val="tx1"/>
              </a:solidFill>
              <a:effectLst/>
              <a:latin typeface="+mn-lt"/>
              <a:ea typeface="+mn-ea"/>
              <a:cs typeface="+mn-cs"/>
            </a:endParaRPr>
          </a:p>
          <a:p>
            <a:r>
              <a:rPr lang="en-US" dirty="0">
                <a:latin typeface="Menlo" panose="020B0609030804020204" pitchFamily="49" charset="0"/>
                <a:ea typeface="Menlo" panose="020B0609030804020204" pitchFamily="49" charset="0"/>
                <a:cs typeface="Menlo" panose="020B0609030804020204" pitchFamily="49" charset="0"/>
              </a:rPr>
              <a:t>&gt;&gt;&gt; 1024 ** 15700</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It might take your workstation a few seconds to calculate that one, but it will get it right. Feel free to check it by hand if you don't trust it yet.</a:t>
            </a:r>
          </a:p>
          <a:p>
            <a:endParaRPr lang="en-US" dirty="0"/>
          </a:p>
        </p:txBody>
      </p:sp>
      <p:sp>
        <p:nvSpPr>
          <p:cNvPr id="4" name="Slide Number Placeholder 3"/>
          <p:cNvSpPr>
            <a:spLocks noGrp="1"/>
          </p:cNvSpPr>
          <p:nvPr>
            <p:ph type="sldNum" sz="quarter" idx="10"/>
          </p:nvPr>
        </p:nvSpPr>
        <p:spPr/>
        <p:txBody>
          <a:bodyPr/>
          <a:lstStyle/>
          <a:p>
            <a:fld id="{E4798ECE-C374-984E-91CF-91CCBE967F0B}" type="slidenum">
              <a:rPr lang="en-US" smtClean="0"/>
              <a:t>13</a:t>
            </a:fld>
            <a:endParaRPr lang="en-US"/>
          </a:p>
        </p:txBody>
      </p:sp>
    </p:spTree>
    <p:extLst>
      <p:ext uri="{BB962C8B-B14F-4D97-AF65-F5344CB8AC3E}">
        <p14:creationId xmlns:p14="http://schemas.microsoft.com/office/powerpoint/2010/main" val="294548670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3.jp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g"/><Relationship Id="rId1" Type="http://schemas.openxmlformats.org/officeDocument/2006/relationships/slideMaster" Target="../slideMasters/slideMaster1.xml"/><Relationship Id="rId4" Type="http://schemas.openxmlformats.org/officeDocument/2006/relationships/image" Target="../media/image5.jpe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g"/><Relationship Id="rId1" Type="http://schemas.openxmlformats.org/officeDocument/2006/relationships/slideMaster" Target="../slideMasters/slideMaster1.xml"/><Relationship Id="rId4" Type="http://schemas.openxmlformats.org/officeDocument/2006/relationships/image" Target="../media/image5.jpe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jpg"/><Relationship Id="rId1" Type="http://schemas.openxmlformats.org/officeDocument/2006/relationships/slideMaster" Target="../slideMasters/slideMaster1.xml"/><Relationship Id="rId4" Type="http://schemas.openxmlformats.org/officeDocument/2006/relationships/image" Target="../media/image5.jpe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jp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jp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jp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2.jp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Segue_White">
    <p:spTree>
      <p:nvGrpSpPr>
        <p:cNvPr id="1" name=""/>
        <p:cNvGrpSpPr/>
        <p:nvPr/>
      </p:nvGrpSpPr>
      <p:grpSpPr>
        <a:xfrm>
          <a:off x="0" y="0"/>
          <a:ext cx="0" cy="0"/>
          <a:chOff x="0" y="0"/>
          <a:chExt cx="0" cy="0"/>
        </a:xfrm>
      </p:grpSpPr>
      <p:pic>
        <p:nvPicPr>
          <p:cNvPr id="4" name="Picture 3" descr="image1.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82328" cy="5165060"/>
          </a:xfrm>
          <a:prstGeom prst="rect">
            <a:avLst/>
          </a:prstGeom>
        </p:spPr>
      </p:pic>
      <p:sp>
        <p:nvSpPr>
          <p:cNvPr id="9" name="Rectangle 8"/>
          <p:cNvSpPr/>
          <p:nvPr userDrawn="1"/>
        </p:nvSpPr>
        <p:spPr>
          <a:xfrm>
            <a:off x="0" y="1745880"/>
            <a:ext cx="9182328" cy="3397620"/>
          </a:xfrm>
          <a:prstGeom prst="rect">
            <a:avLst/>
          </a:prstGeom>
          <a:gradFill flip="none" rotWithShape="1">
            <a:gsLst>
              <a:gs pos="0">
                <a:srgbClr val="0F211B">
                  <a:alpha val="0"/>
                </a:srgbClr>
              </a:gs>
              <a:gs pos="100000">
                <a:srgbClr val="0F211B"/>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208294" y="213669"/>
            <a:ext cx="941388" cy="5857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itle 1"/>
          <p:cNvSpPr>
            <a:spLocks noGrp="1"/>
          </p:cNvSpPr>
          <p:nvPr>
            <p:ph type="ctrTitle" hasCustomPrompt="1"/>
          </p:nvPr>
        </p:nvSpPr>
        <p:spPr>
          <a:xfrm>
            <a:off x="400337" y="1745880"/>
            <a:ext cx="8299077" cy="2291621"/>
          </a:xfrm>
          <a:prstGeom prst="rect">
            <a:avLst/>
          </a:prstGeom>
          <a:noFill/>
          <a:ln>
            <a:noFill/>
          </a:ln>
        </p:spPr>
        <p:txBody>
          <a:bodyPr anchor="b">
            <a:noAutofit/>
          </a:bodyPr>
          <a:lstStyle>
            <a:lvl1pPr marL="0" indent="0" algn="l">
              <a:lnSpc>
                <a:spcPct val="90000"/>
              </a:lnSpc>
              <a:buFont typeface="Arial" panose="020B0604020202020204" pitchFamily="34" charset="0"/>
              <a:buNone/>
              <a:defRPr sz="4600" b="0" i="0" spc="0" baseline="0">
                <a:solidFill>
                  <a:schemeClr val="bg2"/>
                </a:solidFill>
                <a:latin typeface="+mj-lt"/>
                <a:ea typeface="CiscoSansTT Thin" charset="0"/>
                <a:cs typeface="CiscoSansTT Thin" charset="0"/>
              </a:defRPr>
            </a:lvl1pPr>
          </a:lstStyle>
          <a:p>
            <a:r>
              <a:rPr lang="en-GB" dirty="0"/>
              <a:t>Section Title Goes Here</a:t>
            </a:r>
            <a:endParaRPr lang="en-US" dirty="0"/>
          </a:p>
        </p:txBody>
      </p:sp>
      <p:sp>
        <p:nvSpPr>
          <p:cNvPr id="11" name="Subtitle 2"/>
          <p:cNvSpPr>
            <a:spLocks noGrp="1"/>
          </p:cNvSpPr>
          <p:nvPr>
            <p:ph type="subTitle" idx="1" hasCustomPrompt="1"/>
          </p:nvPr>
        </p:nvSpPr>
        <p:spPr>
          <a:xfrm>
            <a:off x="402994" y="4157500"/>
            <a:ext cx="8296421" cy="288131"/>
          </a:xfrm>
          <a:prstGeom prst="rect">
            <a:avLst/>
          </a:prstGeom>
        </p:spPr>
        <p:txBody>
          <a:bodyPr lIns="91420" tIns="45710" rIns="91420" bIns="45710" anchor="b" anchorCtr="0">
            <a:noAutofit/>
          </a:bodyPr>
          <a:lstStyle>
            <a:lvl1pPr marL="0" indent="0" algn="l">
              <a:buNone/>
              <a:defRPr sz="1600" b="0" i="0">
                <a:solidFill>
                  <a:schemeClr val="bg2"/>
                </a:solidFill>
                <a:latin typeface="+mj-lt"/>
                <a:cs typeface="Arial" panose="020B0604020202020204" pitchFamily="34" charset="0"/>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GB" dirty="0"/>
              <a:t>Speaker Name</a:t>
            </a:r>
            <a:endParaRPr lang="en-US" dirty="0"/>
          </a:p>
        </p:txBody>
      </p:sp>
      <p:sp>
        <p:nvSpPr>
          <p:cNvPr id="12" name="Text Placeholder 38"/>
          <p:cNvSpPr>
            <a:spLocks noGrp="1"/>
          </p:cNvSpPr>
          <p:nvPr>
            <p:ph type="body" sz="quarter" idx="11" hasCustomPrompt="1"/>
          </p:nvPr>
        </p:nvSpPr>
        <p:spPr>
          <a:xfrm>
            <a:off x="402994" y="4397497"/>
            <a:ext cx="8296421" cy="288131"/>
          </a:xfrm>
          <a:prstGeom prst="rect">
            <a:avLst/>
          </a:prstGeom>
        </p:spPr>
        <p:txBody>
          <a:bodyPr lIns="91420" tIns="45710" rIns="91420" bIns="45710"/>
          <a:lstStyle>
            <a:lvl1pPr marL="0" indent="0" algn="l">
              <a:buFontTx/>
              <a:buNone/>
              <a:defRPr lang="en-US" sz="1600" b="0" i="0" kern="1200" dirty="0" smtClean="0">
                <a:solidFill>
                  <a:schemeClr val="bg2"/>
                </a:solidFill>
                <a:latin typeface="+mj-lt"/>
                <a:ea typeface="+mn-ea"/>
                <a:cs typeface="Arial" panose="020B0604020202020204"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GB" dirty="0"/>
              <a:t>Speaker Title</a:t>
            </a:r>
          </a:p>
        </p:txBody>
      </p:sp>
      <p:sp>
        <p:nvSpPr>
          <p:cNvPr id="13" name="Text Placeholder 40"/>
          <p:cNvSpPr>
            <a:spLocks noGrp="1"/>
          </p:cNvSpPr>
          <p:nvPr>
            <p:ph type="body" sz="quarter" idx="12" hasCustomPrompt="1"/>
          </p:nvPr>
        </p:nvSpPr>
        <p:spPr>
          <a:xfrm>
            <a:off x="402994" y="4637494"/>
            <a:ext cx="8296421" cy="288131"/>
          </a:xfrm>
          <a:prstGeom prst="rect">
            <a:avLst/>
          </a:prstGeom>
        </p:spPr>
        <p:txBody>
          <a:bodyPr lIns="91420" tIns="45710" rIns="91420" bIns="45710"/>
          <a:lstStyle>
            <a:lvl1pPr marL="0" indent="0" algn="l">
              <a:buFontTx/>
              <a:buNone/>
              <a:defRPr lang="en-US" sz="1600" b="0" i="0" kern="1200" dirty="0" smtClean="0">
                <a:solidFill>
                  <a:schemeClr val="bg2"/>
                </a:solidFill>
                <a:latin typeface="+mj-lt"/>
                <a:ea typeface="+mn-ea"/>
                <a:cs typeface="Arial" panose="020B0604020202020204"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GB" dirty="0"/>
              <a:t>Date</a:t>
            </a:r>
          </a:p>
        </p:txBody>
      </p:sp>
      <p:sp>
        <p:nvSpPr>
          <p:cNvPr id="3" name="Rectangle 2"/>
          <p:cNvSpPr/>
          <p:nvPr userDrawn="1"/>
        </p:nvSpPr>
        <p:spPr>
          <a:xfrm>
            <a:off x="6189785" y="1"/>
            <a:ext cx="2992543" cy="1625880"/>
          </a:xfrm>
          <a:prstGeom prst="rect">
            <a:avLst/>
          </a:prstGeom>
          <a:gradFill flip="none" rotWithShape="1">
            <a:gsLst>
              <a:gs pos="100000">
                <a:srgbClr val="1F7098">
                  <a:alpha val="0"/>
                </a:srgbClr>
              </a:gs>
              <a:gs pos="0">
                <a:srgbClr val="1F7098"/>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Picture 2" descr="https://upload.wikimedia.org/wikipedia/en/f/f8/CiscoDevNet2.png"/>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7394572" y="132051"/>
            <a:ext cx="1534525" cy="7604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16777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12" name="Rectangle 11"/>
          <p:cNvSpPr/>
          <p:nvPr userDrawn="1"/>
        </p:nvSpPr>
        <p:spPr>
          <a:xfrm>
            <a:off x="0" y="2427737"/>
            <a:ext cx="9144000" cy="2714162"/>
          </a:xfrm>
          <a:prstGeom prst="rect">
            <a:avLst/>
          </a:prstGeom>
          <a:gradFill>
            <a:gsLst>
              <a:gs pos="0">
                <a:srgbClr val="5D3D6B">
                  <a:alpha val="0"/>
                </a:srgbClr>
              </a:gs>
              <a:gs pos="85000">
                <a:srgbClr val="212355"/>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13" name="Subtitle 2"/>
          <p:cNvSpPr>
            <a:spLocks noGrp="1"/>
          </p:cNvSpPr>
          <p:nvPr>
            <p:ph type="subTitle" idx="1" hasCustomPrompt="1"/>
          </p:nvPr>
        </p:nvSpPr>
        <p:spPr>
          <a:xfrm>
            <a:off x="469496" y="4250664"/>
            <a:ext cx="8296421" cy="288131"/>
          </a:xfrm>
          <a:prstGeom prst="rect">
            <a:avLst/>
          </a:prstGeom>
        </p:spPr>
        <p:txBody>
          <a:bodyPr lIns="91420" tIns="45710" rIns="91420" bIns="45710" anchor="b" anchorCtr="0">
            <a:noAutofit/>
          </a:bodyPr>
          <a:lstStyle>
            <a:lvl1pPr marL="0" indent="0" algn="l">
              <a:buNone/>
              <a:defRPr sz="1600" b="0" i="0">
                <a:solidFill>
                  <a:schemeClr val="bg2"/>
                </a:solidFill>
                <a:latin typeface="+mj-lt"/>
                <a:cs typeface="Arial" panose="020B0604020202020204" pitchFamily="34" charset="0"/>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GB" dirty="0"/>
              <a:t>Speaker Name</a:t>
            </a:r>
            <a:endParaRPr lang="en-US" dirty="0"/>
          </a:p>
        </p:txBody>
      </p:sp>
      <p:sp>
        <p:nvSpPr>
          <p:cNvPr id="19" name="Text Placeholder 38"/>
          <p:cNvSpPr>
            <a:spLocks noGrp="1"/>
          </p:cNvSpPr>
          <p:nvPr>
            <p:ph type="body" sz="quarter" idx="11" hasCustomPrompt="1"/>
          </p:nvPr>
        </p:nvSpPr>
        <p:spPr>
          <a:xfrm>
            <a:off x="469496" y="4490661"/>
            <a:ext cx="8296421" cy="288131"/>
          </a:xfrm>
          <a:prstGeom prst="rect">
            <a:avLst/>
          </a:prstGeom>
        </p:spPr>
        <p:txBody>
          <a:bodyPr lIns="91420" tIns="45710" rIns="91420" bIns="45710"/>
          <a:lstStyle>
            <a:lvl1pPr marL="0" indent="0" algn="l">
              <a:buFontTx/>
              <a:buNone/>
              <a:defRPr lang="en-US" sz="1600" b="0" i="0" kern="1200" dirty="0" smtClean="0">
                <a:solidFill>
                  <a:schemeClr val="bg2"/>
                </a:solidFill>
                <a:latin typeface="+mj-lt"/>
                <a:ea typeface="+mn-ea"/>
                <a:cs typeface="Arial" panose="020B0604020202020204"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GB" dirty="0"/>
              <a:t>Speaker Title</a:t>
            </a:r>
          </a:p>
        </p:txBody>
      </p:sp>
      <p:sp>
        <p:nvSpPr>
          <p:cNvPr id="20" name="Text Placeholder 40"/>
          <p:cNvSpPr>
            <a:spLocks noGrp="1"/>
          </p:cNvSpPr>
          <p:nvPr>
            <p:ph type="body" sz="quarter" idx="12" hasCustomPrompt="1"/>
          </p:nvPr>
        </p:nvSpPr>
        <p:spPr>
          <a:xfrm>
            <a:off x="469496" y="4730658"/>
            <a:ext cx="8296421" cy="288131"/>
          </a:xfrm>
          <a:prstGeom prst="rect">
            <a:avLst/>
          </a:prstGeom>
        </p:spPr>
        <p:txBody>
          <a:bodyPr lIns="91420" tIns="45710" rIns="91420" bIns="45710"/>
          <a:lstStyle>
            <a:lvl1pPr marL="0" indent="0" algn="l">
              <a:buFontTx/>
              <a:buNone/>
              <a:defRPr lang="en-US" sz="1600" b="0" i="0" kern="1200" dirty="0" smtClean="0">
                <a:solidFill>
                  <a:schemeClr val="bg2"/>
                </a:solidFill>
                <a:latin typeface="+mj-lt"/>
                <a:ea typeface="+mn-ea"/>
                <a:cs typeface="Arial" panose="020B0604020202020204"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GB" dirty="0"/>
              <a:t>Date</a:t>
            </a:r>
          </a:p>
        </p:txBody>
      </p:sp>
      <p:sp>
        <p:nvSpPr>
          <p:cNvPr id="21" name="Text Placeholder 2"/>
          <p:cNvSpPr>
            <a:spLocks noGrp="1"/>
          </p:cNvSpPr>
          <p:nvPr>
            <p:ph type="body" sz="quarter" idx="13" hasCustomPrompt="1"/>
          </p:nvPr>
        </p:nvSpPr>
        <p:spPr>
          <a:xfrm>
            <a:off x="439568" y="1902859"/>
            <a:ext cx="8302625" cy="299001"/>
          </a:xfrm>
          <a:prstGeom prst="rect">
            <a:avLst/>
          </a:prstGeom>
        </p:spPr>
        <p:txBody>
          <a:bodyPr lIns="91420" tIns="45710" rIns="91420" bIns="45710"/>
          <a:lstStyle>
            <a:lvl1pPr marL="0" indent="0">
              <a:buFont typeface="Arial" panose="020B0604020202020204" pitchFamily="34" charset="0"/>
              <a:buNone/>
              <a:defRPr sz="2200" b="0" i="0" baseline="0">
                <a:solidFill>
                  <a:schemeClr val="bg2"/>
                </a:solidFill>
                <a:latin typeface="+mj-lt"/>
                <a:cs typeface="Arial" panose="020B0604020202020204" pitchFamily="34" charset="0"/>
              </a:defRPr>
            </a:lvl1pPr>
            <a:lvl2pPr marL="304781" indent="0">
              <a:buNone/>
              <a:defRPr/>
            </a:lvl2pPr>
            <a:lvl3pPr marL="427401" indent="0">
              <a:buNone/>
              <a:defRPr/>
            </a:lvl3pPr>
            <a:lvl4pPr marL="516694" indent="0">
              <a:buNone/>
              <a:defRPr/>
            </a:lvl4pPr>
            <a:lvl5pPr marL="601221" indent="0">
              <a:buNone/>
              <a:defRPr/>
            </a:lvl5pPr>
          </a:lstStyle>
          <a:p>
            <a:pPr lvl="0"/>
            <a:r>
              <a:rPr lang="en-GB" dirty="0"/>
              <a:t>Subtitle Goes Here</a:t>
            </a:r>
          </a:p>
        </p:txBody>
      </p:sp>
      <p:sp>
        <p:nvSpPr>
          <p:cNvPr id="22" name="Title 1"/>
          <p:cNvSpPr>
            <a:spLocks noGrp="1"/>
          </p:cNvSpPr>
          <p:nvPr>
            <p:ph type="ctrTitle" hasCustomPrompt="1"/>
          </p:nvPr>
        </p:nvSpPr>
        <p:spPr>
          <a:xfrm>
            <a:off x="402041" y="1331373"/>
            <a:ext cx="8340152" cy="644730"/>
          </a:xfrm>
          <a:prstGeom prst="rect">
            <a:avLst/>
          </a:prstGeom>
        </p:spPr>
        <p:txBody>
          <a:bodyPr anchor="b"/>
          <a:lstStyle>
            <a:lvl1pPr marL="0" indent="0" algn="l">
              <a:lnSpc>
                <a:spcPct val="90000"/>
              </a:lnSpc>
              <a:buFont typeface="Arial" panose="020B0604020202020204" pitchFamily="34" charset="0"/>
              <a:buNone/>
              <a:defRPr sz="4000" b="0" i="0" spc="0" baseline="0">
                <a:solidFill>
                  <a:schemeClr val="bg2"/>
                </a:solidFill>
                <a:latin typeface="+mj-lt"/>
                <a:cs typeface="Arial" panose="020B0604020202020204" pitchFamily="34" charset="0"/>
              </a:defRPr>
            </a:lvl1pPr>
          </a:lstStyle>
          <a:p>
            <a:r>
              <a:rPr lang="en-GB" dirty="0"/>
              <a:t>Presentation Title Goes Here</a:t>
            </a:r>
            <a:endParaRPr lang="en-US" dirty="0"/>
          </a:p>
        </p:txBody>
      </p:sp>
      <p:sp>
        <p:nvSpPr>
          <p:cNvPr id="23" name="Freeform 6"/>
          <p:cNvSpPr>
            <a:spLocks noChangeAspect="1" noEditPoints="1"/>
          </p:cNvSpPr>
          <p:nvPr userDrawn="1"/>
        </p:nvSpPr>
        <p:spPr bwMode="auto">
          <a:xfrm>
            <a:off x="469496" y="391308"/>
            <a:ext cx="795528" cy="422625"/>
          </a:xfrm>
          <a:custGeom>
            <a:avLst/>
            <a:gdLst>
              <a:gd name="T0" fmla="*/ 2671 w 3456"/>
              <a:gd name="T1" fmla="*/ 1521 h 1834"/>
              <a:gd name="T2" fmla="*/ 2857 w 3456"/>
              <a:gd name="T3" fmla="*/ 1677 h 1834"/>
              <a:gd name="T4" fmla="*/ 2975 w 3456"/>
              <a:gd name="T5" fmla="*/ 1465 h 1834"/>
              <a:gd name="T6" fmla="*/ 1129 w 3456"/>
              <a:gd name="T7" fmla="*/ 1823 h 1834"/>
              <a:gd name="T8" fmla="*/ 3082 w 3456"/>
              <a:gd name="T9" fmla="*/ 1330 h 1834"/>
              <a:gd name="T10" fmla="*/ 3082 w 3456"/>
              <a:gd name="T11" fmla="*/ 1712 h 1834"/>
              <a:gd name="T12" fmla="*/ 2700 w 3456"/>
              <a:gd name="T13" fmla="*/ 1809 h 1834"/>
              <a:gd name="T14" fmla="*/ 2513 w 3456"/>
              <a:gd name="T15" fmla="*/ 1479 h 1834"/>
              <a:gd name="T16" fmla="*/ 2783 w 3456"/>
              <a:gd name="T17" fmla="*/ 1211 h 1834"/>
              <a:gd name="T18" fmla="*/ 2351 w 3456"/>
              <a:gd name="T19" fmla="*/ 1392 h 1834"/>
              <a:gd name="T20" fmla="*/ 2136 w 3456"/>
              <a:gd name="T21" fmla="*/ 1381 h 1834"/>
              <a:gd name="T22" fmla="*/ 2093 w 3456"/>
              <a:gd name="T23" fmla="*/ 1625 h 1834"/>
              <a:gd name="T24" fmla="*/ 2335 w 3456"/>
              <a:gd name="T25" fmla="*/ 1658 h 1834"/>
              <a:gd name="T26" fmla="*/ 2174 w 3456"/>
              <a:gd name="T27" fmla="*/ 1832 h 1834"/>
              <a:gd name="T28" fmla="*/ 1903 w 3456"/>
              <a:gd name="T29" fmla="*/ 1605 h 1834"/>
              <a:gd name="T30" fmla="*/ 2047 w 3456"/>
              <a:gd name="T31" fmla="*/ 1249 h 1834"/>
              <a:gd name="T32" fmla="*/ 748 w 3456"/>
              <a:gd name="T33" fmla="*/ 1223 h 1834"/>
              <a:gd name="T34" fmla="*/ 642 w 3456"/>
              <a:gd name="T35" fmla="*/ 1359 h 1834"/>
              <a:gd name="T36" fmla="*/ 479 w 3456"/>
              <a:gd name="T37" fmla="*/ 1550 h 1834"/>
              <a:gd name="T38" fmla="*/ 697 w 3456"/>
              <a:gd name="T39" fmla="*/ 1676 h 1834"/>
              <a:gd name="T40" fmla="*/ 692 w 3456"/>
              <a:gd name="T41" fmla="*/ 1830 h 1834"/>
              <a:gd name="T42" fmla="*/ 370 w 3456"/>
              <a:gd name="T43" fmla="*/ 1710 h 1834"/>
              <a:gd name="T44" fmla="*/ 375 w 3456"/>
              <a:gd name="T45" fmla="*/ 1326 h 1834"/>
              <a:gd name="T46" fmla="*/ 1610 w 3456"/>
              <a:gd name="T47" fmla="*/ 1211 h 1834"/>
              <a:gd name="T48" fmla="*/ 1679 w 3456"/>
              <a:gd name="T49" fmla="*/ 1350 h 1834"/>
              <a:gd name="T50" fmla="*/ 1494 w 3456"/>
              <a:gd name="T51" fmla="*/ 1373 h 1834"/>
              <a:gd name="T52" fmla="*/ 1634 w 3456"/>
              <a:gd name="T53" fmla="*/ 1470 h 1834"/>
              <a:gd name="T54" fmla="*/ 1737 w 3456"/>
              <a:gd name="T55" fmla="*/ 1694 h 1834"/>
              <a:gd name="T56" fmla="*/ 1524 w 3456"/>
              <a:gd name="T57" fmla="*/ 1833 h 1834"/>
              <a:gd name="T58" fmla="*/ 1334 w 3456"/>
              <a:gd name="T59" fmla="*/ 1678 h 1834"/>
              <a:gd name="T60" fmla="*/ 1552 w 3456"/>
              <a:gd name="T61" fmla="*/ 1690 h 1834"/>
              <a:gd name="T62" fmla="*/ 1520 w 3456"/>
              <a:gd name="T63" fmla="*/ 1584 h 1834"/>
              <a:gd name="T64" fmla="*/ 1350 w 3456"/>
              <a:gd name="T65" fmla="*/ 1473 h 1834"/>
              <a:gd name="T66" fmla="*/ 1446 w 3456"/>
              <a:gd name="T67" fmla="*/ 1227 h 1834"/>
              <a:gd name="T68" fmla="*/ 3456 w 3456"/>
              <a:gd name="T69" fmla="*/ 569 h 1834"/>
              <a:gd name="T70" fmla="*/ 3328 w 3456"/>
              <a:gd name="T71" fmla="*/ 780 h 1834"/>
              <a:gd name="T72" fmla="*/ 3381 w 3456"/>
              <a:gd name="T73" fmla="*/ 493 h 1834"/>
              <a:gd name="T74" fmla="*/ 1793 w 3456"/>
              <a:gd name="T75" fmla="*/ 766 h 1834"/>
              <a:gd name="T76" fmla="*/ 1653 w 3456"/>
              <a:gd name="T77" fmla="*/ 727 h 1834"/>
              <a:gd name="T78" fmla="*/ 113 w 3456"/>
              <a:gd name="T79" fmla="*/ 503 h 1834"/>
              <a:gd name="T80" fmla="*/ 95 w 3456"/>
              <a:gd name="T81" fmla="*/ 801 h 1834"/>
              <a:gd name="T82" fmla="*/ 10 w 3456"/>
              <a:gd name="T83" fmla="*/ 531 h 1834"/>
              <a:gd name="T84" fmla="*/ 3040 w 3456"/>
              <a:gd name="T85" fmla="*/ 340 h 1834"/>
              <a:gd name="T86" fmla="*/ 2929 w 3456"/>
              <a:gd name="T87" fmla="*/ 793 h 1834"/>
              <a:gd name="T88" fmla="*/ 2947 w 3456"/>
              <a:gd name="T89" fmla="*/ 287 h 1834"/>
              <a:gd name="T90" fmla="*/ 2214 w 3456"/>
              <a:gd name="T91" fmla="*/ 748 h 1834"/>
              <a:gd name="T92" fmla="*/ 2069 w 3456"/>
              <a:gd name="T93" fmla="*/ 748 h 1834"/>
              <a:gd name="T94" fmla="*/ 1335 w 3456"/>
              <a:gd name="T95" fmla="*/ 287 h 1834"/>
              <a:gd name="T96" fmla="*/ 1353 w 3456"/>
              <a:gd name="T97" fmla="*/ 793 h 1834"/>
              <a:gd name="T98" fmla="*/ 1242 w 3456"/>
              <a:gd name="T99" fmla="*/ 340 h 1834"/>
              <a:gd name="T100" fmla="*/ 553 w 3456"/>
              <a:gd name="T101" fmla="*/ 322 h 1834"/>
              <a:gd name="T102" fmla="*/ 468 w 3456"/>
              <a:gd name="T103" fmla="*/ 801 h 1834"/>
              <a:gd name="T104" fmla="*/ 450 w 3456"/>
              <a:gd name="T105" fmla="*/ 295 h 1834"/>
              <a:gd name="T106" fmla="*/ 2630 w 3456"/>
              <a:gd name="T107" fmla="*/ 879 h 1834"/>
              <a:gd name="T108" fmla="*/ 2490 w 3456"/>
              <a:gd name="T109" fmla="*/ 917 h 1834"/>
              <a:gd name="T110" fmla="*/ 902 w 3456"/>
              <a:gd name="T111" fmla="*/ 0 h 1834"/>
              <a:gd name="T112" fmla="*/ 955 w 3456"/>
              <a:gd name="T113" fmla="*/ 931 h 1834"/>
              <a:gd name="T114" fmla="*/ 826 w 3456"/>
              <a:gd name="T115" fmla="*/ 75 h 18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456" h="1834">
                <a:moveTo>
                  <a:pt x="2828" y="1362"/>
                </a:moveTo>
                <a:lnTo>
                  <a:pt x="2798" y="1364"/>
                </a:lnTo>
                <a:lnTo>
                  <a:pt x="2771" y="1371"/>
                </a:lnTo>
                <a:lnTo>
                  <a:pt x="2747" y="1384"/>
                </a:lnTo>
                <a:lnTo>
                  <a:pt x="2725" y="1400"/>
                </a:lnTo>
                <a:lnTo>
                  <a:pt x="2706" y="1419"/>
                </a:lnTo>
                <a:lnTo>
                  <a:pt x="2691" y="1441"/>
                </a:lnTo>
                <a:lnTo>
                  <a:pt x="2680" y="1465"/>
                </a:lnTo>
                <a:lnTo>
                  <a:pt x="2674" y="1492"/>
                </a:lnTo>
                <a:lnTo>
                  <a:pt x="2671" y="1521"/>
                </a:lnTo>
                <a:lnTo>
                  <a:pt x="2674" y="1549"/>
                </a:lnTo>
                <a:lnTo>
                  <a:pt x="2680" y="1577"/>
                </a:lnTo>
                <a:lnTo>
                  <a:pt x="2691" y="1601"/>
                </a:lnTo>
                <a:lnTo>
                  <a:pt x="2706" y="1623"/>
                </a:lnTo>
                <a:lnTo>
                  <a:pt x="2725" y="1642"/>
                </a:lnTo>
                <a:lnTo>
                  <a:pt x="2747" y="1658"/>
                </a:lnTo>
                <a:lnTo>
                  <a:pt x="2771" y="1669"/>
                </a:lnTo>
                <a:lnTo>
                  <a:pt x="2798" y="1677"/>
                </a:lnTo>
                <a:lnTo>
                  <a:pt x="2828" y="1680"/>
                </a:lnTo>
                <a:lnTo>
                  <a:pt x="2857" y="1677"/>
                </a:lnTo>
                <a:lnTo>
                  <a:pt x="2883" y="1669"/>
                </a:lnTo>
                <a:lnTo>
                  <a:pt x="2908" y="1658"/>
                </a:lnTo>
                <a:lnTo>
                  <a:pt x="2930" y="1642"/>
                </a:lnTo>
                <a:lnTo>
                  <a:pt x="2948" y="1623"/>
                </a:lnTo>
                <a:lnTo>
                  <a:pt x="2964" y="1601"/>
                </a:lnTo>
                <a:lnTo>
                  <a:pt x="2975" y="1577"/>
                </a:lnTo>
                <a:lnTo>
                  <a:pt x="2982" y="1549"/>
                </a:lnTo>
                <a:lnTo>
                  <a:pt x="2985" y="1521"/>
                </a:lnTo>
                <a:lnTo>
                  <a:pt x="2982" y="1492"/>
                </a:lnTo>
                <a:lnTo>
                  <a:pt x="2975" y="1465"/>
                </a:lnTo>
                <a:lnTo>
                  <a:pt x="2964" y="1441"/>
                </a:lnTo>
                <a:lnTo>
                  <a:pt x="2948" y="1419"/>
                </a:lnTo>
                <a:lnTo>
                  <a:pt x="2930" y="1400"/>
                </a:lnTo>
                <a:lnTo>
                  <a:pt x="2908" y="1384"/>
                </a:lnTo>
                <a:lnTo>
                  <a:pt x="2883" y="1371"/>
                </a:lnTo>
                <a:lnTo>
                  <a:pt x="2857" y="1364"/>
                </a:lnTo>
                <a:lnTo>
                  <a:pt x="2828" y="1362"/>
                </a:lnTo>
                <a:close/>
                <a:moveTo>
                  <a:pt x="977" y="1218"/>
                </a:moveTo>
                <a:lnTo>
                  <a:pt x="1129" y="1218"/>
                </a:lnTo>
                <a:lnTo>
                  <a:pt x="1129" y="1823"/>
                </a:lnTo>
                <a:lnTo>
                  <a:pt x="977" y="1823"/>
                </a:lnTo>
                <a:lnTo>
                  <a:pt x="977" y="1218"/>
                </a:lnTo>
                <a:close/>
                <a:moveTo>
                  <a:pt x="2828" y="1208"/>
                </a:moveTo>
                <a:lnTo>
                  <a:pt x="2873" y="1211"/>
                </a:lnTo>
                <a:lnTo>
                  <a:pt x="2916" y="1219"/>
                </a:lnTo>
                <a:lnTo>
                  <a:pt x="2955" y="1232"/>
                </a:lnTo>
                <a:lnTo>
                  <a:pt x="2992" y="1251"/>
                </a:lnTo>
                <a:lnTo>
                  <a:pt x="3026" y="1273"/>
                </a:lnTo>
                <a:lnTo>
                  <a:pt x="3056" y="1299"/>
                </a:lnTo>
                <a:lnTo>
                  <a:pt x="3082" y="1330"/>
                </a:lnTo>
                <a:lnTo>
                  <a:pt x="3104" y="1363"/>
                </a:lnTo>
                <a:lnTo>
                  <a:pt x="3121" y="1398"/>
                </a:lnTo>
                <a:lnTo>
                  <a:pt x="3134" y="1437"/>
                </a:lnTo>
                <a:lnTo>
                  <a:pt x="3142" y="1479"/>
                </a:lnTo>
                <a:lnTo>
                  <a:pt x="3145" y="1521"/>
                </a:lnTo>
                <a:lnTo>
                  <a:pt x="3142" y="1563"/>
                </a:lnTo>
                <a:lnTo>
                  <a:pt x="3134" y="1604"/>
                </a:lnTo>
                <a:lnTo>
                  <a:pt x="3121" y="1642"/>
                </a:lnTo>
                <a:lnTo>
                  <a:pt x="3104" y="1679"/>
                </a:lnTo>
                <a:lnTo>
                  <a:pt x="3082" y="1712"/>
                </a:lnTo>
                <a:lnTo>
                  <a:pt x="3056" y="1742"/>
                </a:lnTo>
                <a:lnTo>
                  <a:pt x="3026" y="1769"/>
                </a:lnTo>
                <a:lnTo>
                  <a:pt x="2992" y="1791"/>
                </a:lnTo>
                <a:lnTo>
                  <a:pt x="2955" y="1809"/>
                </a:lnTo>
                <a:lnTo>
                  <a:pt x="2916" y="1822"/>
                </a:lnTo>
                <a:lnTo>
                  <a:pt x="2873" y="1831"/>
                </a:lnTo>
                <a:lnTo>
                  <a:pt x="2828" y="1834"/>
                </a:lnTo>
                <a:lnTo>
                  <a:pt x="2783" y="1831"/>
                </a:lnTo>
                <a:lnTo>
                  <a:pt x="2740" y="1822"/>
                </a:lnTo>
                <a:lnTo>
                  <a:pt x="2700" y="1809"/>
                </a:lnTo>
                <a:lnTo>
                  <a:pt x="2663" y="1791"/>
                </a:lnTo>
                <a:lnTo>
                  <a:pt x="2630" y="1769"/>
                </a:lnTo>
                <a:lnTo>
                  <a:pt x="2599" y="1742"/>
                </a:lnTo>
                <a:lnTo>
                  <a:pt x="2573" y="1712"/>
                </a:lnTo>
                <a:lnTo>
                  <a:pt x="2551" y="1679"/>
                </a:lnTo>
                <a:lnTo>
                  <a:pt x="2534" y="1642"/>
                </a:lnTo>
                <a:lnTo>
                  <a:pt x="2521" y="1604"/>
                </a:lnTo>
                <a:lnTo>
                  <a:pt x="2513" y="1563"/>
                </a:lnTo>
                <a:lnTo>
                  <a:pt x="2510" y="1521"/>
                </a:lnTo>
                <a:lnTo>
                  <a:pt x="2513" y="1479"/>
                </a:lnTo>
                <a:lnTo>
                  <a:pt x="2521" y="1437"/>
                </a:lnTo>
                <a:lnTo>
                  <a:pt x="2534" y="1398"/>
                </a:lnTo>
                <a:lnTo>
                  <a:pt x="2551" y="1363"/>
                </a:lnTo>
                <a:lnTo>
                  <a:pt x="2573" y="1330"/>
                </a:lnTo>
                <a:lnTo>
                  <a:pt x="2599" y="1299"/>
                </a:lnTo>
                <a:lnTo>
                  <a:pt x="2630" y="1273"/>
                </a:lnTo>
                <a:lnTo>
                  <a:pt x="2663" y="1251"/>
                </a:lnTo>
                <a:lnTo>
                  <a:pt x="2700" y="1232"/>
                </a:lnTo>
                <a:lnTo>
                  <a:pt x="2740" y="1219"/>
                </a:lnTo>
                <a:lnTo>
                  <a:pt x="2783" y="1211"/>
                </a:lnTo>
                <a:lnTo>
                  <a:pt x="2828" y="1208"/>
                </a:lnTo>
                <a:close/>
                <a:moveTo>
                  <a:pt x="2213" y="1208"/>
                </a:moveTo>
                <a:lnTo>
                  <a:pt x="2242" y="1209"/>
                </a:lnTo>
                <a:lnTo>
                  <a:pt x="2268" y="1211"/>
                </a:lnTo>
                <a:lnTo>
                  <a:pt x="2292" y="1215"/>
                </a:lnTo>
                <a:lnTo>
                  <a:pt x="2312" y="1219"/>
                </a:lnTo>
                <a:lnTo>
                  <a:pt x="2329" y="1223"/>
                </a:lnTo>
                <a:lnTo>
                  <a:pt x="2343" y="1227"/>
                </a:lnTo>
                <a:lnTo>
                  <a:pt x="2351" y="1230"/>
                </a:lnTo>
                <a:lnTo>
                  <a:pt x="2351" y="1392"/>
                </a:lnTo>
                <a:lnTo>
                  <a:pt x="2346" y="1389"/>
                </a:lnTo>
                <a:lnTo>
                  <a:pt x="2335" y="1384"/>
                </a:lnTo>
                <a:lnTo>
                  <a:pt x="2321" y="1377"/>
                </a:lnTo>
                <a:lnTo>
                  <a:pt x="2302" y="1371"/>
                </a:lnTo>
                <a:lnTo>
                  <a:pt x="2279" y="1365"/>
                </a:lnTo>
                <a:lnTo>
                  <a:pt x="2253" y="1360"/>
                </a:lnTo>
                <a:lnTo>
                  <a:pt x="2223" y="1359"/>
                </a:lnTo>
                <a:lnTo>
                  <a:pt x="2192" y="1362"/>
                </a:lnTo>
                <a:lnTo>
                  <a:pt x="2163" y="1369"/>
                </a:lnTo>
                <a:lnTo>
                  <a:pt x="2136" y="1381"/>
                </a:lnTo>
                <a:lnTo>
                  <a:pt x="2113" y="1396"/>
                </a:lnTo>
                <a:lnTo>
                  <a:pt x="2095" y="1415"/>
                </a:lnTo>
                <a:lnTo>
                  <a:pt x="2079" y="1437"/>
                </a:lnTo>
                <a:lnTo>
                  <a:pt x="2067" y="1463"/>
                </a:lnTo>
                <a:lnTo>
                  <a:pt x="2060" y="1490"/>
                </a:lnTo>
                <a:lnTo>
                  <a:pt x="2058" y="1521"/>
                </a:lnTo>
                <a:lnTo>
                  <a:pt x="2060" y="1550"/>
                </a:lnTo>
                <a:lnTo>
                  <a:pt x="2066" y="1578"/>
                </a:lnTo>
                <a:lnTo>
                  <a:pt x="2078" y="1602"/>
                </a:lnTo>
                <a:lnTo>
                  <a:pt x="2093" y="1625"/>
                </a:lnTo>
                <a:lnTo>
                  <a:pt x="2112" y="1644"/>
                </a:lnTo>
                <a:lnTo>
                  <a:pt x="2135" y="1660"/>
                </a:lnTo>
                <a:lnTo>
                  <a:pt x="2162" y="1672"/>
                </a:lnTo>
                <a:lnTo>
                  <a:pt x="2191" y="1679"/>
                </a:lnTo>
                <a:lnTo>
                  <a:pt x="2223" y="1682"/>
                </a:lnTo>
                <a:lnTo>
                  <a:pt x="2253" y="1680"/>
                </a:lnTo>
                <a:lnTo>
                  <a:pt x="2279" y="1676"/>
                </a:lnTo>
                <a:lnTo>
                  <a:pt x="2301" y="1671"/>
                </a:lnTo>
                <a:lnTo>
                  <a:pt x="2321" y="1664"/>
                </a:lnTo>
                <a:lnTo>
                  <a:pt x="2335" y="1658"/>
                </a:lnTo>
                <a:lnTo>
                  <a:pt x="2346" y="1653"/>
                </a:lnTo>
                <a:lnTo>
                  <a:pt x="2351" y="1649"/>
                </a:lnTo>
                <a:lnTo>
                  <a:pt x="2351" y="1812"/>
                </a:lnTo>
                <a:lnTo>
                  <a:pt x="2339" y="1816"/>
                </a:lnTo>
                <a:lnTo>
                  <a:pt x="2322" y="1820"/>
                </a:lnTo>
                <a:lnTo>
                  <a:pt x="2300" y="1826"/>
                </a:lnTo>
                <a:lnTo>
                  <a:pt x="2275" y="1830"/>
                </a:lnTo>
                <a:lnTo>
                  <a:pt x="2245" y="1833"/>
                </a:lnTo>
                <a:lnTo>
                  <a:pt x="2213" y="1834"/>
                </a:lnTo>
                <a:lnTo>
                  <a:pt x="2174" y="1832"/>
                </a:lnTo>
                <a:lnTo>
                  <a:pt x="2136" y="1826"/>
                </a:lnTo>
                <a:lnTo>
                  <a:pt x="2100" y="1815"/>
                </a:lnTo>
                <a:lnTo>
                  <a:pt x="2065" y="1801"/>
                </a:lnTo>
                <a:lnTo>
                  <a:pt x="2033" y="1783"/>
                </a:lnTo>
                <a:lnTo>
                  <a:pt x="2002" y="1762"/>
                </a:lnTo>
                <a:lnTo>
                  <a:pt x="1975" y="1737"/>
                </a:lnTo>
                <a:lnTo>
                  <a:pt x="1952" y="1710"/>
                </a:lnTo>
                <a:lnTo>
                  <a:pt x="1931" y="1678"/>
                </a:lnTo>
                <a:lnTo>
                  <a:pt x="1915" y="1643"/>
                </a:lnTo>
                <a:lnTo>
                  <a:pt x="1903" y="1605"/>
                </a:lnTo>
                <a:lnTo>
                  <a:pt x="1896" y="1564"/>
                </a:lnTo>
                <a:lnTo>
                  <a:pt x="1892" y="1521"/>
                </a:lnTo>
                <a:lnTo>
                  <a:pt x="1896" y="1477"/>
                </a:lnTo>
                <a:lnTo>
                  <a:pt x="1904" y="1434"/>
                </a:lnTo>
                <a:lnTo>
                  <a:pt x="1917" y="1395"/>
                </a:lnTo>
                <a:lnTo>
                  <a:pt x="1934" y="1359"/>
                </a:lnTo>
                <a:lnTo>
                  <a:pt x="1957" y="1326"/>
                </a:lnTo>
                <a:lnTo>
                  <a:pt x="1984" y="1296"/>
                </a:lnTo>
                <a:lnTo>
                  <a:pt x="2014" y="1271"/>
                </a:lnTo>
                <a:lnTo>
                  <a:pt x="2047" y="1249"/>
                </a:lnTo>
                <a:lnTo>
                  <a:pt x="2085" y="1231"/>
                </a:lnTo>
                <a:lnTo>
                  <a:pt x="2125" y="1218"/>
                </a:lnTo>
                <a:lnTo>
                  <a:pt x="2168" y="1211"/>
                </a:lnTo>
                <a:lnTo>
                  <a:pt x="2213" y="1208"/>
                </a:lnTo>
                <a:close/>
                <a:moveTo>
                  <a:pt x="630" y="1208"/>
                </a:moveTo>
                <a:lnTo>
                  <a:pt x="660" y="1209"/>
                </a:lnTo>
                <a:lnTo>
                  <a:pt x="687" y="1211"/>
                </a:lnTo>
                <a:lnTo>
                  <a:pt x="711" y="1215"/>
                </a:lnTo>
                <a:lnTo>
                  <a:pt x="731" y="1219"/>
                </a:lnTo>
                <a:lnTo>
                  <a:pt x="748" y="1223"/>
                </a:lnTo>
                <a:lnTo>
                  <a:pt x="760" y="1227"/>
                </a:lnTo>
                <a:lnTo>
                  <a:pt x="769" y="1230"/>
                </a:lnTo>
                <a:lnTo>
                  <a:pt x="769" y="1392"/>
                </a:lnTo>
                <a:lnTo>
                  <a:pt x="763" y="1389"/>
                </a:lnTo>
                <a:lnTo>
                  <a:pt x="754" y="1384"/>
                </a:lnTo>
                <a:lnTo>
                  <a:pt x="739" y="1377"/>
                </a:lnTo>
                <a:lnTo>
                  <a:pt x="721" y="1371"/>
                </a:lnTo>
                <a:lnTo>
                  <a:pt x="697" y="1365"/>
                </a:lnTo>
                <a:lnTo>
                  <a:pt x="671" y="1360"/>
                </a:lnTo>
                <a:lnTo>
                  <a:pt x="642" y="1359"/>
                </a:lnTo>
                <a:lnTo>
                  <a:pt x="611" y="1362"/>
                </a:lnTo>
                <a:lnTo>
                  <a:pt x="581" y="1369"/>
                </a:lnTo>
                <a:lnTo>
                  <a:pt x="555" y="1381"/>
                </a:lnTo>
                <a:lnTo>
                  <a:pt x="532" y="1396"/>
                </a:lnTo>
                <a:lnTo>
                  <a:pt x="513" y="1415"/>
                </a:lnTo>
                <a:lnTo>
                  <a:pt x="497" y="1437"/>
                </a:lnTo>
                <a:lnTo>
                  <a:pt x="485" y="1463"/>
                </a:lnTo>
                <a:lnTo>
                  <a:pt x="479" y="1490"/>
                </a:lnTo>
                <a:lnTo>
                  <a:pt x="475" y="1521"/>
                </a:lnTo>
                <a:lnTo>
                  <a:pt x="479" y="1550"/>
                </a:lnTo>
                <a:lnTo>
                  <a:pt x="485" y="1578"/>
                </a:lnTo>
                <a:lnTo>
                  <a:pt x="496" y="1602"/>
                </a:lnTo>
                <a:lnTo>
                  <a:pt x="512" y="1625"/>
                </a:lnTo>
                <a:lnTo>
                  <a:pt x="531" y="1644"/>
                </a:lnTo>
                <a:lnTo>
                  <a:pt x="554" y="1660"/>
                </a:lnTo>
                <a:lnTo>
                  <a:pt x="580" y="1672"/>
                </a:lnTo>
                <a:lnTo>
                  <a:pt x="610" y="1679"/>
                </a:lnTo>
                <a:lnTo>
                  <a:pt x="642" y="1682"/>
                </a:lnTo>
                <a:lnTo>
                  <a:pt x="671" y="1680"/>
                </a:lnTo>
                <a:lnTo>
                  <a:pt x="697" y="1676"/>
                </a:lnTo>
                <a:lnTo>
                  <a:pt x="719" y="1671"/>
                </a:lnTo>
                <a:lnTo>
                  <a:pt x="738" y="1664"/>
                </a:lnTo>
                <a:lnTo>
                  <a:pt x="753" y="1658"/>
                </a:lnTo>
                <a:lnTo>
                  <a:pt x="763" y="1653"/>
                </a:lnTo>
                <a:lnTo>
                  <a:pt x="769" y="1649"/>
                </a:lnTo>
                <a:lnTo>
                  <a:pt x="769" y="1812"/>
                </a:lnTo>
                <a:lnTo>
                  <a:pt x="757" y="1816"/>
                </a:lnTo>
                <a:lnTo>
                  <a:pt x="740" y="1820"/>
                </a:lnTo>
                <a:lnTo>
                  <a:pt x="718" y="1826"/>
                </a:lnTo>
                <a:lnTo>
                  <a:pt x="692" y="1830"/>
                </a:lnTo>
                <a:lnTo>
                  <a:pt x="663" y="1833"/>
                </a:lnTo>
                <a:lnTo>
                  <a:pt x="630" y="1834"/>
                </a:lnTo>
                <a:lnTo>
                  <a:pt x="592" y="1832"/>
                </a:lnTo>
                <a:lnTo>
                  <a:pt x="554" y="1826"/>
                </a:lnTo>
                <a:lnTo>
                  <a:pt x="518" y="1815"/>
                </a:lnTo>
                <a:lnTo>
                  <a:pt x="484" y="1801"/>
                </a:lnTo>
                <a:lnTo>
                  <a:pt x="451" y="1783"/>
                </a:lnTo>
                <a:lnTo>
                  <a:pt x="421" y="1762"/>
                </a:lnTo>
                <a:lnTo>
                  <a:pt x="394" y="1737"/>
                </a:lnTo>
                <a:lnTo>
                  <a:pt x="370" y="1710"/>
                </a:lnTo>
                <a:lnTo>
                  <a:pt x="350" y="1678"/>
                </a:lnTo>
                <a:lnTo>
                  <a:pt x="333" y="1643"/>
                </a:lnTo>
                <a:lnTo>
                  <a:pt x="322" y="1605"/>
                </a:lnTo>
                <a:lnTo>
                  <a:pt x="314" y="1564"/>
                </a:lnTo>
                <a:lnTo>
                  <a:pt x="311" y="1521"/>
                </a:lnTo>
                <a:lnTo>
                  <a:pt x="314" y="1477"/>
                </a:lnTo>
                <a:lnTo>
                  <a:pt x="323" y="1434"/>
                </a:lnTo>
                <a:lnTo>
                  <a:pt x="335" y="1395"/>
                </a:lnTo>
                <a:lnTo>
                  <a:pt x="353" y="1359"/>
                </a:lnTo>
                <a:lnTo>
                  <a:pt x="375" y="1326"/>
                </a:lnTo>
                <a:lnTo>
                  <a:pt x="402" y="1296"/>
                </a:lnTo>
                <a:lnTo>
                  <a:pt x="433" y="1271"/>
                </a:lnTo>
                <a:lnTo>
                  <a:pt x="466" y="1249"/>
                </a:lnTo>
                <a:lnTo>
                  <a:pt x="503" y="1231"/>
                </a:lnTo>
                <a:lnTo>
                  <a:pt x="544" y="1218"/>
                </a:lnTo>
                <a:lnTo>
                  <a:pt x="585" y="1211"/>
                </a:lnTo>
                <a:lnTo>
                  <a:pt x="630" y="1208"/>
                </a:lnTo>
                <a:close/>
                <a:moveTo>
                  <a:pt x="1556" y="1208"/>
                </a:moveTo>
                <a:lnTo>
                  <a:pt x="1583" y="1209"/>
                </a:lnTo>
                <a:lnTo>
                  <a:pt x="1610" y="1211"/>
                </a:lnTo>
                <a:lnTo>
                  <a:pt x="1634" y="1213"/>
                </a:lnTo>
                <a:lnTo>
                  <a:pt x="1656" y="1217"/>
                </a:lnTo>
                <a:lnTo>
                  <a:pt x="1675" y="1220"/>
                </a:lnTo>
                <a:lnTo>
                  <a:pt x="1689" y="1223"/>
                </a:lnTo>
                <a:lnTo>
                  <a:pt x="1699" y="1226"/>
                </a:lnTo>
                <a:lnTo>
                  <a:pt x="1704" y="1227"/>
                </a:lnTo>
                <a:lnTo>
                  <a:pt x="1704" y="1356"/>
                </a:lnTo>
                <a:lnTo>
                  <a:pt x="1700" y="1355"/>
                </a:lnTo>
                <a:lnTo>
                  <a:pt x="1691" y="1353"/>
                </a:lnTo>
                <a:lnTo>
                  <a:pt x="1679" y="1350"/>
                </a:lnTo>
                <a:lnTo>
                  <a:pt x="1663" y="1347"/>
                </a:lnTo>
                <a:lnTo>
                  <a:pt x="1645" y="1343"/>
                </a:lnTo>
                <a:lnTo>
                  <a:pt x="1625" y="1340"/>
                </a:lnTo>
                <a:lnTo>
                  <a:pt x="1605" y="1338"/>
                </a:lnTo>
                <a:lnTo>
                  <a:pt x="1586" y="1337"/>
                </a:lnTo>
                <a:lnTo>
                  <a:pt x="1557" y="1339"/>
                </a:lnTo>
                <a:lnTo>
                  <a:pt x="1534" y="1344"/>
                </a:lnTo>
                <a:lnTo>
                  <a:pt x="1515" y="1351"/>
                </a:lnTo>
                <a:lnTo>
                  <a:pt x="1502" y="1362"/>
                </a:lnTo>
                <a:lnTo>
                  <a:pt x="1494" y="1373"/>
                </a:lnTo>
                <a:lnTo>
                  <a:pt x="1491" y="1387"/>
                </a:lnTo>
                <a:lnTo>
                  <a:pt x="1494" y="1402"/>
                </a:lnTo>
                <a:lnTo>
                  <a:pt x="1501" y="1413"/>
                </a:lnTo>
                <a:lnTo>
                  <a:pt x="1511" y="1423"/>
                </a:lnTo>
                <a:lnTo>
                  <a:pt x="1523" y="1430"/>
                </a:lnTo>
                <a:lnTo>
                  <a:pt x="1536" y="1436"/>
                </a:lnTo>
                <a:lnTo>
                  <a:pt x="1549" y="1441"/>
                </a:lnTo>
                <a:lnTo>
                  <a:pt x="1560" y="1445"/>
                </a:lnTo>
                <a:lnTo>
                  <a:pt x="1602" y="1458"/>
                </a:lnTo>
                <a:lnTo>
                  <a:pt x="1634" y="1470"/>
                </a:lnTo>
                <a:lnTo>
                  <a:pt x="1661" y="1484"/>
                </a:lnTo>
                <a:lnTo>
                  <a:pt x="1684" y="1501"/>
                </a:lnTo>
                <a:lnTo>
                  <a:pt x="1703" y="1519"/>
                </a:lnTo>
                <a:lnTo>
                  <a:pt x="1719" y="1539"/>
                </a:lnTo>
                <a:lnTo>
                  <a:pt x="1731" y="1560"/>
                </a:lnTo>
                <a:lnTo>
                  <a:pt x="1740" y="1583"/>
                </a:lnTo>
                <a:lnTo>
                  <a:pt x="1745" y="1606"/>
                </a:lnTo>
                <a:lnTo>
                  <a:pt x="1746" y="1630"/>
                </a:lnTo>
                <a:lnTo>
                  <a:pt x="1744" y="1664"/>
                </a:lnTo>
                <a:lnTo>
                  <a:pt x="1737" y="1694"/>
                </a:lnTo>
                <a:lnTo>
                  <a:pt x="1727" y="1720"/>
                </a:lnTo>
                <a:lnTo>
                  <a:pt x="1712" y="1744"/>
                </a:lnTo>
                <a:lnTo>
                  <a:pt x="1696" y="1764"/>
                </a:lnTo>
                <a:lnTo>
                  <a:pt x="1676" y="1781"/>
                </a:lnTo>
                <a:lnTo>
                  <a:pt x="1654" y="1796"/>
                </a:lnTo>
                <a:lnTo>
                  <a:pt x="1630" y="1809"/>
                </a:lnTo>
                <a:lnTo>
                  <a:pt x="1604" y="1818"/>
                </a:lnTo>
                <a:lnTo>
                  <a:pt x="1578" y="1826"/>
                </a:lnTo>
                <a:lnTo>
                  <a:pt x="1551" y="1830"/>
                </a:lnTo>
                <a:lnTo>
                  <a:pt x="1524" y="1833"/>
                </a:lnTo>
                <a:lnTo>
                  <a:pt x="1498" y="1834"/>
                </a:lnTo>
                <a:lnTo>
                  <a:pt x="1467" y="1833"/>
                </a:lnTo>
                <a:lnTo>
                  <a:pt x="1439" y="1832"/>
                </a:lnTo>
                <a:lnTo>
                  <a:pt x="1412" y="1829"/>
                </a:lnTo>
                <a:lnTo>
                  <a:pt x="1388" y="1827"/>
                </a:lnTo>
                <a:lnTo>
                  <a:pt x="1368" y="1823"/>
                </a:lnTo>
                <a:lnTo>
                  <a:pt x="1351" y="1820"/>
                </a:lnTo>
                <a:lnTo>
                  <a:pt x="1339" y="1818"/>
                </a:lnTo>
                <a:lnTo>
                  <a:pt x="1334" y="1817"/>
                </a:lnTo>
                <a:lnTo>
                  <a:pt x="1334" y="1678"/>
                </a:lnTo>
                <a:lnTo>
                  <a:pt x="1343" y="1680"/>
                </a:lnTo>
                <a:lnTo>
                  <a:pt x="1356" y="1684"/>
                </a:lnTo>
                <a:lnTo>
                  <a:pt x="1375" y="1688"/>
                </a:lnTo>
                <a:lnTo>
                  <a:pt x="1397" y="1693"/>
                </a:lnTo>
                <a:lnTo>
                  <a:pt x="1422" y="1697"/>
                </a:lnTo>
                <a:lnTo>
                  <a:pt x="1448" y="1700"/>
                </a:lnTo>
                <a:lnTo>
                  <a:pt x="1477" y="1701"/>
                </a:lnTo>
                <a:lnTo>
                  <a:pt x="1507" y="1699"/>
                </a:lnTo>
                <a:lnTo>
                  <a:pt x="1531" y="1696"/>
                </a:lnTo>
                <a:lnTo>
                  <a:pt x="1552" y="1690"/>
                </a:lnTo>
                <a:lnTo>
                  <a:pt x="1568" y="1681"/>
                </a:lnTo>
                <a:lnTo>
                  <a:pt x="1578" y="1671"/>
                </a:lnTo>
                <a:lnTo>
                  <a:pt x="1585" y="1658"/>
                </a:lnTo>
                <a:lnTo>
                  <a:pt x="1587" y="1644"/>
                </a:lnTo>
                <a:lnTo>
                  <a:pt x="1585" y="1629"/>
                </a:lnTo>
                <a:lnTo>
                  <a:pt x="1578" y="1618"/>
                </a:lnTo>
                <a:lnTo>
                  <a:pt x="1567" y="1607"/>
                </a:lnTo>
                <a:lnTo>
                  <a:pt x="1553" y="1598"/>
                </a:lnTo>
                <a:lnTo>
                  <a:pt x="1537" y="1590"/>
                </a:lnTo>
                <a:lnTo>
                  <a:pt x="1520" y="1584"/>
                </a:lnTo>
                <a:lnTo>
                  <a:pt x="1509" y="1581"/>
                </a:lnTo>
                <a:lnTo>
                  <a:pt x="1498" y="1577"/>
                </a:lnTo>
                <a:lnTo>
                  <a:pt x="1487" y="1574"/>
                </a:lnTo>
                <a:lnTo>
                  <a:pt x="1462" y="1565"/>
                </a:lnTo>
                <a:lnTo>
                  <a:pt x="1439" y="1555"/>
                </a:lnTo>
                <a:lnTo>
                  <a:pt x="1416" y="1542"/>
                </a:lnTo>
                <a:lnTo>
                  <a:pt x="1396" y="1528"/>
                </a:lnTo>
                <a:lnTo>
                  <a:pt x="1378" y="1512"/>
                </a:lnTo>
                <a:lnTo>
                  <a:pt x="1363" y="1494"/>
                </a:lnTo>
                <a:lnTo>
                  <a:pt x="1350" y="1473"/>
                </a:lnTo>
                <a:lnTo>
                  <a:pt x="1341" y="1451"/>
                </a:lnTo>
                <a:lnTo>
                  <a:pt x="1334" y="1425"/>
                </a:lnTo>
                <a:lnTo>
                  <a:pt x="1332" y="1396"/>
                </a:lnTo>
                <a:lnTo>
                  <a:pt x="1334" y="1364"/>
                </a:lnTo>
                <a:lnTo>
                  <a:pt x="1342" y="1333"/>
                </a:lnTo>
                <a:lnTo>
                  <a:pt x="1354" y="1306"/>
                </a:lnTo>
                <a:lnTo>
                  <a:pt x="1371" y="1281"/>
                </a:lnTo>
                <a:lnTo>
                  <a:pt x="1392" y="1259"/>
                </a:lnTo>
                <a:lnTo>
                  <a:pt x="1417" y="1241"/>
                </a:lnTo>
                <a:lnTo>
                  <a:pt x="1446" y="1227"/>
                </a:lnTo>
                <a:lnTo>
                  <a:pt x="1479" y="1216"/>
                </a:lnTo>
                <a:lnTo>
                  <a:pt x="1515" y="1210"/>
                </a:lnTo>
                <a:lnTo>
                  <a:pt x="1556" y="1208"/>
                </a:lnTo>
                <a:close/>
                <a:moveTo>
                  <a:pt x="3381" y="493"/>
                </a:moveTo>
                <a:lnTo>
                  <a:pt x="3400" y="496"/>
                </a:lnTo>
                <a:lnTo>
                  <a:pt x="3418" y="503"/>
                </a:lnTo>
                <a:lnTo>
                  <a:pt x="3434" y="515"/>
                </a:lnTo>
                <a:lnTo>
                  <a:pt x="3446" y="531"/>
                </a:lnTo>
                <a:lnTo>
                  <a:pt x="3453" y="548"/>
                </a:lnTo>
                <a:lnTo>
                  <a:pt x="3456" y="569"/>
                </a:lnTo>
                <a:lnTo>
                  <a:pt x="3456" y="727"/>
                </a:lnTo>
                <a:lnTo>
                  <a:pt x="3453" y="748"/>
                </a:lnTo>
                <a:lnTo>
                  <a:pt x="3446" y="766"/>
                </a:lnTo>
                <a:lnTo>
                  <a:pt x="3434" y="780"/>
                </a:lnTo>
                <a:lnTo>
                  <a:pt x="3418" y="793"/>
                </a:lnTo>
                <a:lnTo>
                  <a:pt x="3400" y="801"/>
                </a:lnTo>
                <a:lnTo>
                  <a:pt x="3381" y="803"/>
                </a:lnTo>
                <a:lnTo>
                  <a:pt x="3361" y="801"/>
                </a:lnTo>
                <a:lnTo>
                  <a:pt x="3343" y="793"/>
                </a:lnTo>
                <a:lnTo>
                  <a:pt x="3328" y="780"/>
                </a:lnTo>
                <a:lnTo>
                  <a:pt x="3316" y="766"/>
                </a:lnTo>
                <a:lnTo>
                  <a:pt x="3308" y="748"/>
                </a:lnTo>
                <a:lnTo>
                  <a:pt x="3306" y="727"/>
                </a:lnTo>
                <a:lnTo>
                  <a:pt x="3306" y="569"/>
                </a:lnTo>
                <a:lnTo>
                  <a:pt x="3308" y="548"/>
                </a:lnTo>
                <a:lnTo>
                  <a:pt x="3316" y="531"/>
                </a:lnTo>
                <a:lnTo>
                  <a:pt x="3328" y="515"/>
                </a:lnTo>
                <a:lnTo>
                  <a:pt x="3343" y="503"/>
                </a:lnTo>
                <a:lnTo>
                  <a:pt x="3361" y="496"/>
                </a:lnTo>
                <a:lnTo>
                  <a:pt x="3381" y="493"/>
                </a:lnTo>
                <a:close/>
                <a:moveTo>
                  <a:pt x="1728" y="493"/>
                </a:moveTo>
                <a:lnTo>
                  <a:pt x="1748" y="496"/>
                </a:lnTo>
                <a:lnTo>
                  <a:pt x="1766" y="503"/>
                </a:lnTo>
                <a:lnTo>
                  <a:pt x="1781" y="515"/>
                </a:lnTo>
                <a:lnTo>
                  <a:pt x="1793" y="531"/>
                </a:lnTo>
                <a:lnTo>
                  <a:pt x="1800" y="548"/>
                </a:lnTo>
                <a:lnTo>
                  <a:pt x="1803" y="569"/>
                </a:lnTo>
                <a:lnTo>
                  <a:pt x="1803" y="727"/>
                </a:lnTo>
                <a:lnTo>
                  <a:pt x="1800" y="748"/>
                </a:lnTo>
                <a:lnTo>
                  <a:pt x="1793" y="766"/>
                </a:lnTo>
                <a:lnTo>
                  <a:pt x="1781" y="780"/>
                </a:lnTo>
                <a:lnTo>
                  <a:pt x="1766" y="793"/>
                </a:lnTo>
                <a:lnTo>
                  <a:pt x="1748" y="801"/>
                </a:lnTo>
                <a:lnTo>
                  <a:pt x="1728" y="803"/>
                </a:lnTo>
                <a:lnTo>
                  <a:pt x="1708" y="801"/>
                </a:lnTo>
                <a:lnTo>
                  <a:pt x="1690" y="793"/>
                </a:lnTo>
                <a:lnTo>
                  <a:pt x="1675" y="780"/>
                </a:lnTo>
                <a:lnTo>
                  <a:pt x="1663" y="766"/>
                </a:lnTo>
                <a:lnTo>
                  <a:pt x="1656" y="748"/>
                </a:lnTo>
                <a:lnTo>
                  <a:pt x="1653" y="727"/>
                </a:lnTo>
                <a:lnTo>
                  <a:pt x="1653" y="569"/>
                </a:lnTo>
                <a:lnTo>
                  <a:pt x="1656" y="548"/>
                </a:lnTo>
                <a:lnTo>
                  <a:pt x="1663" y="531"/>
                </a:lnTo>
                <a:lnTo>
                  <a:pt x="1675" y="515"/>
                </a:lnTo>
                <a:lnTo>
                  <a:pt x="1690" y="503"/>
                </a:lnTo>
                <a:lnTo>
                  <a:pt x="1708" y="496"/>
                </a:lnTo>
                <a:lnTo>
                  <a:pt x="1728" y="493"/>
                </a:lnTo>
                <a:close/>
                <a:moveTo>
                  <a:pt x="75" y="493"/>
                </a:moveTo>
                <a:lnTo>
                  <a:pt x="95" y="496"/>
                </a:lnTo>
                <a:lnTo>
                  <a:pt x="113" y="503"/>
                </a:lnTo>
                <a:lnTo>
                  <a:pt x="129" y="515"/>
                </a:lnTo>
                <a:lnTo>
                  <a:pt x="140" y="531"/>
                </a:lnTo>
                <a:lnTo>
                  <a:pt x="148" y="548"/>
                </a:lnTo>
                <a:lnTo>
                  <a:pt x="151" y="569"/>
                </a:lnTo>
                <a:lnTo>
                  <a:pt x="151" y="727"/>
                </a:lnTo>
                <a:lnTo>
                  <a:pt x="148" y="748"/>
                </a:lnTo>
                <a:lnTo>
                  <a:pt x="140" y="766"/>
                </a:lnTo>
                <a:lnTo>
                  <a:pt x="129" y="780"/>
                </a:lnTo>
                <a:lnTo>
                  <a:pt x="113" y="793"/>
                </a:lnTo>
                <a:lnTo>
                  <a:pt x="95" y="801"/>
                </a:lnTo>
                <a:lnTo>
                  <a:pt x="75" y="803"/>
                </a:lnTo>
                <a:lnTo>
                  <a:pt x="56" y="801"/>
                </a:lnTo>
                <a:lnTo>
                  <a:pt x="38" y="793"/>
                </a:lnTo>
                <a:lnTo>
                  <a:pt x="22" y="780"/>
                </a:lnTo>
                <a:lnTo>
                  <a:pt x="10" y="766"/>
                </a:lnTo>
                <a:lnTo>
                  <a:pt x="3" y="748"/>
                </a:lnTo>
                <a:lnTo>
                  <a:pt x="0" y="727"/>
                </a:lnTo>
                <a:lnTo>
                  <a:pt x="0" y="569"/>
                </a:lnTo>
                <a:lnTo>
                  <a:pt x="3" y="548"/>
                </a:lnTo>
                <a:lnTo>
                  <a:pt x="10" y="531"/>
                </a:lnTo>
                <a:lnTo>
                  <a:pt x="22" y="515"/>
                </a:lnTo>
                <a:lnTo>
                  <a:pt x="38" y="503"/>
                </a:lnTo>
                <a:lnTo>
                  <a:pt x="56" y="496"/>
                </a:lnTo>
                <a:lnTo>
                  <a:pt x="75" y="493"/>
                </a:lnTo>
                <a:close/>
                <a:moveTo>
                  <a:pt x="2968" y="285"/>
                </a:moveTo>
                <a:lnTo>
                  <a:pt x="2988" y="287"/>
                </a:lnTo>
                <a:lnTo>
                  <a:pt x="3006" y="295"/>
                </a:lnTo>
                <a:lnTo>
                  <a:pt x="3021" y="307"/>
                </a:lnTo>
                <a:lnTo>
                  <a:pt x="3033" y="322"/>
                </a:lnTo>
                <a:lnTo>
                  <a:pt x="3040" y="340"/>
                </a:lnTo>
                <a:lnTo>
                  <a:pt x="3043" y="360"/>
                </a:lnTo>
                <a:lnTo>
                  <a:pt x="3043" y="727"/>
                </a:lnTo>
                <a:lnTo>
                  <a:pt x="3040" y="748"/>
                </a:lnTo>
                <a:lnTo>
                  <a:pt x="3033" y="766"/>
                </a:lnTo>
                <a:lnTo>
                  <a:pt x="3021" y="780"/>
                </a:lnTo>
                <a:lnTo>
                  <a:pt x="3006" y="793"/>
                </a:lnTo>
                <a:lnTo>
                  <a:pt x="2988" y="801"/>
                </a:lnTo>
                <a:lnTo>
                  <a:pt x="2968" y="803"/>
                </a:lnTo>
                <a:lnTo>
                  <a:pt x="2947" y="801"/>
                </a:lnTo>
                <a:lnTo>
                  <a:pt x="2929" y="793"/>
                </a:lnTo>
                <a:lnTo>
                  <a:pt x="2915" y="780"/>
                </a:lnTo>
                <a:lnTo>
                  <a:pt x="2903" y="766"/>
                </a:lnTo>
                <a:lnTo>
                  <a:pt x="2895" y="748"/>
                </a:lnTo>
                <a:lnTo>
                  <a:pt x="2893" y="727"/>
                </a:lnTo>
                <a:lnTo>
                  <a:pt x="2893" y="360"/>
                </a:lnTo>
                <a:lnTo>
                  <a:pt x="2895" y="340"/>
                </a:lnTo>
                <a:lnTo>
                  <a:pt x="2903" y="322"/>
                </a:lnTo>
                <a:lnTo>
                  <a:pt x="2915" y="307"/>
                </a:lnTo>
                <a:lnTo>
                  <a:pt x="2929" y="295"/>
                </a:lnTo>
                <a:lnTo>
                  <a:pt x="2947" y="287"/>
                </a:lnTo>
                <a:lnTo>
                  <a:pt x="2968" y="285"/>
                </a:lnTo>
                <a:close/>
                <a:moveTo>
                  <a:pt x="2142" y="285"/>
                </a:moveTo>
                <a:lnTo>
                  <a:pt x="2162" y="287"/>
                </a:lnTo>
                <a:lnTo>
                  <a:pt x="2179" y="295"/>
                </a:lnTo>
                <a:lnTo>
                  <a:pt x="2194" y="307"/>
                </a:lnTo>
                <a:lnTo>
                  <a:pt x="2207" y="322"/>
                </a:lnTo>
                <a:lnTo>
                  <a:pt x="2214" y="340"/>
                </a:lnTo>
                <a:lnTo>
                  <a:pt x="2216" y="360"/>
                </a:lnTo>
                <a:lnTo>
                  <a:pt x="2216" y="727"/>
                </a:lnTo>
                <a:lnTo>
                  <a:pt x="2214" y="748"/>
                </a:lnTo>
                <a:lnTo>
                  <a:pt x="2207" y="766"/>
                </a:lnTo>
                <a:lnTo>
                  <a:pt x="2194" y="780"/>
                </a:lnTo>
                <a:lnTo>
                  <a:pt x="2179" y="793"/>
                </a:lnTo>
                <a:lnTo>
                  <a:pt x="2162" y="801"/>
                </a:lnTo>
                <a:lnTo>
                  <a:pt x="2142" y="803"/>
                </a:lnTo>
                <a:lnTo>
                  <a:pt x="2122" y="801"/>
                </a:lnTo>
                <a:lnTo>
                  <a:pt x="2104" y="793"/>
                </a:lnTo>
                <a:lnTo>
                  <a:pt x="2088" y="780"/>
                </a:lnTo>
                <a:lnTo>
                  <a:pt x="2077" y="766"/>
                </a:lnTo>
                <a:lnTo>
                  <a:pt x="2069" y="748"/>
                </a:lnTo>
                <a:lnTo>
                  <a:pt x="2066" y="727"/>
                </a:lnTo>
                <a:lnTo>
                  <a:pt x="2066" y="360"/>
                </a:lnTo>
                <a:lnTo>
                  <a:pt x="2069" y="340"/>
                </a:lnTo>
                <a:lnTo>
                  <a:pt x="2077" y="322"/>
                </a:lnTo>
                <a:lnTo>
                  <a:pt x="2088" y="307"/>
                </a:lnTo>
                <a:lnTo>
                  <a:pt x="2104" y="295"/>
                </a:lnTo>
                <a:lnTo>
                  <a:pt x="2122" y="287"/>
                </a:lnTo>
                <a:lnTo>
                  <a:pt x="2142" y="285"/>
                </a:lnTo>
                <a:close/>
                <a:moveTo>
                  <a:pt x="1315" y="285"/>
                </a:moveTo>
                <a:lnTo>
                  <a:pt x="1335" y="287"/>
                </a:lnTo>
                <a:lnTo>
                  <a:pt x="1353" y="295"/>
                </a:lnTo>
                <a:lnTo>
                  <a:pt x="1368" y="307"/>
                </a:lnTo>
                <a:lnTo>
                  <a:pt x="1380" y="322"/>
                </a:lnTo>
                <a:lnTo>
                  <a:pt x="1388" y="340"/>
                </a:lnTo>
                <a:lnTo>
                  <a:pt x="1390" y="360"/>
                </a:lnTo>
                <a:lnTo>
                  <a:pt x="1390" y="727"/>
                </a:lnTo>
                <a:lnTo>
                  <a:pt x="1388" y="748"/>
                </a:lnTo>
                <a:lnTo>
                  <a:pt x="1380" y="766"/>
                </a:lnTo>
                <a:lnTo>
                  <a:pt x="1368" y="780"/>
                </a:lnTo>
                <a:lnTo>
                  <a:pt x="1353" y="793"/>
                </a:lnTo>
                <a:lnTo>
                  <a:pt x="1335" y="801"/>
                </a:lnTo>
                <a:lnTo>
                  <a:pt x="1315" y="803"/>
                </a:lnTo>
                <a:lnTo>
                  <a:pt x="1295" y="801"/>
                </a:lnTo>
                <a:lnTo>
                  <a:pt x="1277" y="793"/>
                </a:lnTo>
                <a:lnTo>
                  <a:pt x="1262" y="780"/>
                </a:lnTo>
                <a:lnTo>
                  <a:pt x="1250" y="766"/>
                </a:lnTo>
                <a:lnTo>
                  <a:pt x="1242" y="748"/>
                </a:lnTo>
                <a:lnTo>
                  <a:pt x="1240" y="727"/>
                </a:lnTo>
                <a:lnTo>
                  <a:pt x="1240" y="360"/>
                </a:lnTo>
                <a:lnTo>
                  <a:pt x="1242" y="340"/>
                </a:lnTo>
                <a:lnTo>
                  <a:pt x="1250" y="322"/>
                </a:lnTo>
                <a:lnTo>
                  <a:pt x="1262" y="307"/>
                </a:lnTo>
                <a:lnTo>
                  <a:pt x="1277" y="295"/>
                </a:lnTo>
                <a:lnTo>
                  <a:pt x="1295" y="287"/>
                </a:lnTo>
                <a:lnTo>
                  <a:pt x="1315" y="285"/>
                </a:lnTo>
                <a:close/>
                <a:moveTo>
                  <a:pt x="488" y="285"/>
                </a:moveTo>
                <a:lnTo>
                  <a:pt x="508" y="287"/>
                </a:lnTo>
                <a:lnTo>
                  <a:pt x="527" y="295"/>
                </a:lnTo>
                <a:lnTo>
                  <a:pt x="541" y="307"/>
                </a:lnTo>
                <a:lnTo>
                  <a:pt x="553" y="322"/>
                </a:lnTo>
                <a:lnTo>
                  <a:pt x="561" y="340"/>
                </a:lnTo>
                <a:lnTo>
                  <a:pt x="563" y="360"/>
                </a:lnTo>
                <a:lnTo>
                  <a:pt x="563" y="727"/>
                </a:lnTo>
                <a:lnTo>
                  <a:pt x="561" y="748"/>
                </a:lnTo>
                <a:lnTo>
                  <a:pt x="553" y="766"/>
                </a:lnTo>
                <a:lnTo>
                  <a:pt x="541" y="780"/>
                </a:lnTo>
                <a:lnTo>
                  <a:pt x="527" y="793"/>
                </a:lnTo>
                <a:lnTo>
                  <a:pt x="508" y="801"/>
                </a:lnTo>
                <a:lnTo>
                  <a:pt x="488" y="803"/>
                </a:lnTo>
                <a:lnTo>
                  <a:pt x="468" y="801"/>
                </a:lnTo>
                <a:lnTo>
                  <a:pt x="450" y="793"/>
                </a:lnTo>
                <a:lnTo>
                  <a:pt x="436" y="780"/>
                </a:lnTo>
                <a:lnTo>
                  <a:pt x="423" y="766"/>
                </a:lnTo>
                <a:lnTo>
                  <a:pt x="416" y="748"/>
                </a:lnTo>
                <a:lnTo>
                  <a:pt x="414" y="727"/>
                </a:lnTo>
                <a:lnTo>
                  <a:pt x="414" y="360"/>
                </a:lnTo>
                <a:lnTo>
                  <a:pt x="416" y="340"/>
                </a:lnTo>
                <a:lnTo>
                  <a:pt x="423" y="322"/>
                </a:lnTo>
                <a:lnTo>
                  <a:pt x="436" y="307"/>
                </a:lnTo>
                <a:lnTo>
                  <a:pt x="450" y="295"/>
                </a:lnTo>
                <a:lnTo>
                  <a:pt x="468" y="287"/>
                </a:lnTo>
                <a:lnTo>
                  <a:pt x="488" y="285"/>
                </a:lnTo>
                <a:close/>
                <a:moveTo>
                  <a:pt x="2555" y="0"/>
                </a:moveTo>
                <a:lnTo>
                  <a:pt x="2575" y="2"/>
                </a:lnTo>
                <a:lnTo>
                  <a:pt x="2593" y="10"/>
                </a:lnTo>
                <a:lnTo>
                  <a:pt x="2608" y="22"/>
                </a:lnTo>
                <a:lnTo>
                  <a:pt x="2619" y="37"/>
                </a:lnTo>
                <a:lnTo>
                  <a:pt x="2628" y="55"/>
                </a:lnTo>
                <a:lnTo>
                  <a:pt x="2630" y="75"/>
                </a:lnTo>
                <a:lnTo>
                  <a:pt x="2630" y="879"/>
                </a:lnTo>
                <a:lnTo>
                  <a:pt x="2628" y="899"/>
                </a:lnTo>
                <a:lnTo>
                  <a:pt x="2619" y="917"/>
                </a:lnTo>
                <a:lnTo>
                  <a:pt x="2608" y="931"/>
                </a:lnTo>
                <a:lnTo>
                  <a:pt x="2593" y="944"/>
                </a:lnTo>
                <a:lnTo>
                  <a:pt x="2575" y="951"/>
                </a:lnTo>
                <a:lnTo>
                  <a:pt x="2555" y="953"/>
                </a:lnTo>
                <a:lnTo>
                  <a:pt x="2535" y="951"/>
                </a:lnTo>
                <a:lnTo>
                  <a:pt x="2517" y="944"/>
                </a:lnTo>
                <a:lnTo>
                  <a:pt x="2502" y="931"/>
                </a:lnTo>
                <a:lnTo>
                  <a:pt x="2490" y="917"/>
                </a:lnTo>
                <a:lnTo>
                  <a:pt x="2483" y="899"/>
                </a:lnTo>
                <a:lnTo>
                  <a:pt x="2480" y="879"/>
                </a:lnTo>
                <a:lnTo>
                  <a:pt x="2480" y="75"/>
                </a:lnTo>
                <a:lnTo>
                  <a:pt x="2483" y="55"/>
                </a:lnTo>
                <a:lnTo>
                  <a:pt x="2490" y="37"/>
                </a:lnTo>
                <a:lnTo>
                  <a:pt x="2502" y="22"/>
                </a:lnTo>
                <a:lnTo>
                  <a:pt x="2517" y="10"/>
                </a:lnTo>
                <a:lnTo>
                  <a:pt x="2535" y="2"/>
                </a:lnTo>
                <a:lnTo>
                  <a:pt x="2555" y="0"/>
                </a:lnTo>
                <a:close/>
                <a:moveTo>
                  <a:pt x="902" y="0"/>
                </a:moveTo>
                <a:lnTo>
                  <a:pt x="922" y="2"/>
                </a:lnTo>
                <a:lnTo>
                  <a:pt x="939" y="10"/>
                </a:lnTo>
                <a:lnTo>
                  <a:pt x="955" y="22"/>
                </a:lnTo>
                <a:lnTo>
                  <a:pt x="967" y="37"/>
                </a:lnTo>
                <a:lnTo>
                  <a:pt x="974" y="55"/>
                </a:lnTo>
                <a:lnTo>
                  <a:pt x="977" y="75"/>
                </a:lnTo>
                <a:lnTo>
                  <a:pt x="977" y="879"/>
                </a:lnTo>
                <a:lnTo>
                  <a:pt x="974" y="899"/>
                </a:lnTo>
                <a:lnTo>
                  <a:pt x="967" y="917"/>
                </a:lnTo>
                <a:lnTo>
                  <a:pt x="955" y="931"/>
                </a:lnTo>
                <a:lnTo>
                  <a:pt x="939" y="944"/>
                </a:lnTo>
                <a:lnTo>
                  <a:pt x="922" y="951"/>
                </a:lnTo>
                <a:lnTo>
                  <a:pt x="902" y="953"/>
                </a:lnTo>
                <a:lnTo>
                  <a:pt x="882" y="951"/>
                </a:lnTo>
                <a:lnTo>
                  <a:pt x="864" y="944"/>
                </a:lnTo>
                <a:lnTo>
                  <a:pt x="848" y="931"/>
                </a:lnTo>
                <a:lnTo>
                  <a:pt x="837" y="917"/>
                </a:lnTo>
                <a:lnTo>
                  <a:pt x="829" y="899"/>
                </a:lnTo>
                <a:lnTo>
                  <a:pt x="826" y="879"/>
                </a:lnTo>
                <a:lnTo>
                  <a:pt x="826" y="75"/>
                </a:lnTo>
                <a:lnTo>
                  <a:pt x="829" y="55"/>
                </a:lnTo>
                <a:lnTo>
                  <a:pt x="837" y="37"/>
                </a:lnTo>
                <a:lnTo>
                  <a:pt x="848" y="22"/>
                </a:lnTo>
                <a:lnTo>
                  <a:pt x="864" y="10"/>
                </a:lnTo>
                <a:lnTo>
                  <a:pt x="882" y="2"/>
                </a:lnTo>
                <a:lnTo>
                  <a:pt x="90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bg1"/>
              </a:solidFill>
            </a:endParaRPr>
          </a:p>
        </p:txBody>
      </p:sp>
      <p:pic>
        <p:nvPicPr>
          <p:cNvPr id="24" name="Picture 5"/>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02041" y="314314"/>
            <a:ext cx="941388" cy="5857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5" name="Picture 2" descr="https://upload.wikimedia.org/wikipedia/en/f/f8/CiscoDevNet2.png"/>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7365869" y="139690"/>
            <a:ext cx="1534525" cy="7604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799091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Slide">
    <p:bg>
      <p:bgPr>
        <a:solidFill>
          <a:schemeClr val="accent5"/>
        </a:solidFill>
        <a:effectLst/>
      </p:bgPr>
    </p:bg>
    <p:spTree>
      <p:nvGrpSpPr>
        <p:cNvPr id="1" name=""/>
        <p:cNvGrpSpPr/>
        <p:nvPr/>
      </p:nvGrpSpPr>
      <p:grpSpPr>
        <a:xfrm>
          <a:off x="0" y="0"/>
          <a:ext cx="0" cy="0"/>
          <a:chOff x="0" y="0"/>
          <a:chExt cx="0" cy="0"/>
        </a:xfrm>
      </p:grpSpPr>
      <p:sp>
        <p:nvSpPr>
          <p:cNvPr id="5" name="Rectangle 4"/>
          <p:cNvSpPr/>
          <p:nvPr userDrawn="1"/>
        </p:nvSpPr>
        <p:spPr>
          <a:xfrm>
            <a:off x="0" y="0"/>
            <a:ext cx="9144000" cy="5143500"/>
          </a:xfrm>
          <a:prstGeom prst="rect">
            <a:avLst/>
          </a:pr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solidFill>
              <a:latin typeface="Arial" panose="020B0604020202020204" pitchFamily="34" charset="0"/>
            </a:endParaRPr>
          </a:p>
        </p:txBody>
      </p:sp>
      <p:sp>
        <p:nvSpPr>
          <p:cNvPr id="3" name="Text Placeholder 9"/>
          <p:cNvSpPr>
            <a:spLocks noGrp="1"/>
          </p:cNvSpPr>
          <p:nvPr>
            <p:ph type="body" sz="quarter" idx="11"/>
          </p:nvPr>
        </p:nvSpPr>
        <p:spPr>
          <a:xfrm>
            <a:off x="468313" y="3916058"/>
            <a:ext cx="7791858" cy="349356"/>
          </a:xfrm>
          <a:prstGeom prst="rect">
            <a:avLst/>
          </a:prstGeom>
        </p:spPr>
        <p:txBody>
          <a:bodyPr wrap="square" lIns="91420" tIns="45710" rIns="91420" bIns="45710" anchor="b" anchorCtr="0">
            <a:noAutofit/>
          </a:bodyPr>
          <a:lstStyle>
            <a:lvl1pPr marL="0" indent="0" algn="l" defTabSz="603575">
              <a:lnSpc>
                <a:spcPct val="100000"/>
              </a:lnSpc>
              <a:spcBef>
                <a:spcPct val="50000"/>
              </a:spcBef>
              <a:buNone/>
              <a:defRPr sz="2200" b="0" i="0">
                <a:solidFill>
                  <a:schemeClr val="bg2"/>
                </a:solidFill>
                <a:latin typeface="+mj-lt"/>
                <a:cs typeface="Arial" panose="020B0604020202020204" pitchFamily="34" charset="0"/>
              </a:defRPr>
            </a:lvl1pPr>
            <a:lvl2pPr>
              <a:buFont typeface="Arial" pitchFamily="34" charset="0"/>
              <a:buNone/>
              <a:defRPr sz="1100"/>
            </a:lvl2pPr>
            <a:lvl3pPr>
              <a:buFont typeface="Arial" pitchFamily="34" charset="0"/>
              <a:buNone/>
              <a:defRPr sz="1100"/>
            </a:lvl3pPr>
            <a:lvl4pPr>
              <a:buFont typeface="Arial" pitchFamily="34" charset="0"/>
              <a:buNone/>
              <a:defRPr sz="1100"/>
            </a:lvl4pPr>
            <a:lvl5pPr>
              <a:buFont typeface="Arial" pitchFamily="34" charset="0"/>
              <a:buNone/>
              <a:defRPr sz="1100"/>
            </a:lvl5pPr>
          </a:lstStyle>
          <a:p>
            <a:pPr lvl="0"/>
            <a:r>
              <a:rPr lang="en-US" dirty="0"/>
              <a:t>Click to edit Master text styles</a:t>
            </a:r>
          </a:p>
        </p:txBody>
      </p:sp>
      <p:sp>
        <p:nvSpPr>
          <p:cNvPr id="4" name="Title 1"/>
          <p:cNvSpPr>
            <a:spLocks noGrp="1"/>
          </p:cNvSpPr>
          <p:nvPr>
            <p:ph type="ctrTitle"/>
          </p:nvPr>
        </p:nvSpPr>
        <p:spPr>
          <a:xfrm>
            <a:off x="287923" y="1540551"/>
            <a:ext cx="7972248" cy="2278837"/>
          </a:xfrm>
          <a:prstGeom prst="rect">
            <a:avLst/>
          </a:prstGeom>
        </p:spPr>
        <p:txBody>
          <a:bodyPr>
            <a:noAutofit/>
          </a:bodyPr>
          <a:lstStyle>
            <a:lvl1pPr marL="183600" indent="-399968" algn="l">
              <a:lnSpc>
                <a:spcPct val="90000"/>
              </a:lnSpc>
              <a:defRPr sz="4000" b="0" i="1" spc="0" baseline="0">
                <a:solidFill>
                  <a:schemeClr val="bg2"/>
                </a:solidFill>
                <a:latin typeface="+mj-lt"/>
                <a:cs typeface="CiscoSans Thin"/>
              </a:defRPr>
            </a:lvl1pPr>
          </a:lstStyle>
          <a:p>
            <a:r>
              <a:rPr lang="en-US" dirty="0"/>
              <a:t>Click to edit Master title style</a:t>
            </a:r>
          </a:p>
        </p:txBody>
      </p:sp>
      <p:pic>
        <p:nvPicPr>
          <p:cNvPr id="7" name="Picture 2" descr="https://upload.wikimedia.org/wikipedia/en/f/f8/CiscoDevNet2.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23276" y="208565"/>
            <a:ext cx="1534525" cy="7604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998972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1_Quote Slide">
    <p:bg>
      <p:bgPr>
        <a:solidFill>
          <a:schemeClr val="accent5"/>
        </a:solidFill>
        <a:effectLst/>
      </p:bgPr>
    </p:bg>
    <p:spTree>
      <p:nvGrpSpPr>
        <p:cNvPr id="1" name=""/>
        <p:cNvGrpSpPr/>
        <p:nvPr/>
      </p:nvGrpSpPr>
      <p:grpSpPr>
        <a:xfrm>
          <a:off x="0" y="0"/>
          <a:ext cx="0" cy="0"/>
          <a:chOff x="0" y="0"/>
          <a:chExt cx="0" cy="0"/>
        </a:xfrm>
      </p:grpSpPr>
      <p:sp>
        <p:nvSpPr>
          <p:cNvPr id="5" name="Rectangle 4"/>
          <p:cNvSpPr/>
          <p:nvPr userDrawn="1"/>
        </p:nvSpPr>
        <p:spPr>
          <a:xfrm>
            <a:off x="0" y="0"/>
            <a:ext cx="9144000" cy="5143500"/>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solidFill>
              <a:latin typeface="Arial" panose="020B0604020202020204" pitchFamily="34" charset="0"/>
            </a:endParaRPr>
          </a:p>
        </p:txBody>
      </p:sp>
      <p:sp>
        <p:nvSpPr>
          <p:cNvPr id="3" name="Text Placeholder 9"/>
          <p:cNvSpPr>
            <a:spLocks noGrp="1"/>
          </p:cNvSpPr>
          <p:nvPr>
            <p:ph type="body" sz="quarter" idx="11"/>
          </p:nvPr>
        </p:nvSpPr>
        <p:spPr>
          <a:xfrm>
            <a:off x="468313" y="3916058"/>
            <a:ext cx="7791858" cy="349356"/>
          </a:xfrm>
          <a:prstGeom prst="rect">
            <a:avLst/>
          </a:prstGeom>
        </p:spPr>
        <p:txBody>
          <a:bodyPr wrap="square" lIns="91420" tIns="45710" rIns="91420" bIns="45710" anchor="b" anchorCtr="0">
            <a:noAutofit/>
          </a:bodyPr>
          <a:lstStyle>
            <a:lvl1pPr marL="0" indent="0" algn="l" defTabSz="603575">
              <a:lnSpc>
                <a:spcPct val="100000"/>
              </a:lnSpc>
              <a:spcBef>
                <a:spcPct val="50000"/>
              </a:spcBef>
              <a:buNone/>
              <a:defRPr sz="2200" b="0" i="0">
                <a:solidFill>
                  <a:schemeClr val="tx1"/>
                </a:solidFill>
                <a:latin typeface="+mj-lt"/>
                <a:cs typeface="Arial" panose="020B0604020202020204" pitchFamily="34" charset="0"/>
              </a:defRPr>
            </a:lvl1pPr>
            <a:lvl2pPr>
              <a:buFont typeface="Arial" pitchFamily="34" charset="0"/>
              <a:buNone/>
              <a:defRPr sz="1100"/>
            </a:lvl2pPr>
            <a:lvl3pPr>
              <a:buFont typeface="Arial" pitchFamily="34" charset="0"/>
              <a:buNone/>
              <a:defRPr sz="1100"/>
            </a:lvl3pPr>
            <a:lvl4pPr>
              <a:buFont typeface="Arial" pitchFamily="34" charset="0"/>
              <a:buNone/>
              <a:defRPr sz="1100"/>
            </a:lvl4pPr>
            <a:lvl5pPr>
              <a:buFont typeface="Arial" pitchFamily="34" charset="0"/>
              <a:buNone/>
              <a:defRPr sz="1100"/>
            </a:lvl5pPr>
          </a:lstStyle>
          <a:p>
            <a:pPr lvl="0"/>
            <a:r>
              <a:rPr lang="en-US" dirty="0"/>
              <a:t>Click to edit Master text styles</a:t>
            </a:r>
          </a:p>
        </p:txBody>
      </p:sp>
      <p:sp>
        <p:nvSpPr>
          <p:cNvPr id="4" name="Title 1"/>
          <p:cNvSpPr>
            <a:spLocks noGrp="1"/>
          </p:cNvSpPr>
          <p:nvPr>
            <p:ph type="ctrTitle"/>
          </p:nvPr>
        </p:nvSpPr>
        <p:spPr>
          <a:xfrm>
            <a:off x="287923" y="1540551"/>
            <a:ext cx="7972248" cy="2278837"/>
          </a:xfrm>
          <a:prstGeom prst="rect">
            <a:avLst/>
          </a:prstGeom>
        </p:spPr>
        <p:txBody>
          <a:bodyPr>
            <a:noAutofit/>
          </a:bodyPr>
          <a:lstStyle>
            <a:lvl1pPr marL="183600" indent="-399968" algn="l">
              <a:lnSpc>
                <a:spcPct val="90000"/>
              </a:lnSpc>
              <a:defRPr sz="4000" b="0" i="1" spc="0" baseline="0">
                <a:solidFill>
                  <a:schemeClr val="tx2"/>
                </a:solidFill>
                <a:latin typeface="+mj-lt"/>
                <a:cs typeface="CiscoSans Thin"/>
              </a:defRPr>
            </a:lvl1pPr>
          </a:lstStyle>
          <a:p>
            <a:r>
              <a:rPr lang="en-US" dirty="0"/>
              <a:t>Click to edit Master title style</a:t>
            </a:r>
          </a:p>
        </p:txBody>
      </p:sp>
      <p:pic>
        <p:nvPicPr>
          <p:cNvPr id="6" name="Picture 2" descr="https://upload.wikimedia.org/wikipedia/en/f/f8/CiscoDevNet2.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92908" y="106054"/>
            <a:ext cx="1534525" cy="7604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1948450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Half Page Photo With Text">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1"/>
          </p:nvPr>
        </p:nvSpPr>
        <p:spPr>
          <a:xfrm>
            <a:off x="260112" y="305225"/>
            <a:ext cx="8364236" cy="564257"/>
          </a:xfrm>
          <a:prstGeom prst="rect">
            <a:avLst/>
          </a:prstGeom>
        </p:spPr>
        <p:txBody>
          <a:bodyPr vert="horz" wrap="square">
            <a:spAutoFit/>
          </a:bodyPr>
          <a:lstStyle>
            <a:lvl1pPr marL="0" indent="0">
              <a:buNone/>
              <a:defRPr sz="3200" baseline="0">
                <a:solidFill>
                  <a:schemeClr val="tx2"/>
                </a:solidFill>
                <a:latin typeface="+mj-lt"/>
              </a:defRPr>
            </a:lvl1pPr>
          </a:lstStyle>
          <a:p>
            <a:pPr lvl="0"/>
            <a:r>
              <a:rPr lang="en-US" dirty="0"/>
              <a:t>Click to edit Master text styles</a:t>
            </a:r>
          </a:p>
        </p:txBody>
      </p:sp>
      <p:graphicFrame>
        <p:nvGraphicFramePr>
          <p:cNvPr id="5" name="Table 4"/>
          <p:cNvGraphicFramePr>
            <a:graphicFrameLocks noGrp="1"/>
          </p:cNvGraphicFramePr>
          <p:nvPr userDrawn="1">
            <p:extLst>
              <p:ext uri="{D42A27DB-BD31-4B8C-83A1-F6EECF244321}">
                <p14:modId xmlns:p14="http://schemas.microsoft.com/office/powerpoint/2010/main" val="3067996588"/>
              </p:ext>
            </p:extLst>
          </p:nvPr>
        </p:nvGraphicFramePr>
        <p:xfrm>
          <a:off x="0" y="1827210"/>
          <a:ext cx="9144000" cy="949960"/>
        </p:xfrm>
        <a:graphic>
          <a:graphicData uri="http://schemas.openxmlformats.org/drawingml/2006/table">
            <a:tbl>
              <a:tblPr firstRow="1" bandRow="1">
                <a:tableStyleId>{5C22544A-7EE6-4342-B048-85BDC9FD1C3A}</a:tableStyleId>
              </a:tblPr>
              <a:tblGrid>
                <a:gridCol w="1828800">
                  <a:extLst>
                    <a:ext uri="{9D8B030D-6E8A-4147-A177-3AD203B41FA5}">
                      <a16:colId xmlns:a16="http://schemas.microsoft.com/office/drawing/2014/main" val="20000"/>
                    </a:ext>
                  </a:extLst>
                </a:gridCol>
                <a:gridCol w="1828800">
                  <a:extLst>
                    <a:ext uri="{9D8B030D-6E8A-4147-A177-3AD203B41FA5}">
                      <a16:colId xmlns:a16="http://schemas.microsoft.com/office/drawing/2014/main" val="20001"/>
                    </a:ext>
                  </a:extLst>
                </a:gridCol>
                <a:gridCol w="1828800">
                  <a:extLst>
                    <a:ext uri="{9D8B030D-6E8A-4147-A177-3AD203B41FA5}">
                      <a16:colId xmlns:a16="http://schemas.microsoft.com/office/drawing/2014/main" val="20002"/>
                    </a:ext>
                  </a:extLst>
                </a:gridCol>
                <a:gridCol w="1828800">
                  <a:extLst>
                    <a:ext uri="{9D8B030D-6E8A-4147-A177-3AD203B41FA5}">
                      <a16:colId xmlns:a16="http://schemas.microsoft.com/office/drawing/2014/main" val="20003"/>
                    </a:ext>
                  </a:extLst>
                </a:gridCol>
                <a:gridCol w="1828800">
                  <a:extLst>
                    <a:ext uri="{9D8B030D-6E8A-4147-A177-3AD203B41FA5}">
                      <a16:colId xmlns:a16="http://schemas.microsoft.com/office/drawing/2014/main" val="20004"/>
                    </a:ext>
                  </a:extLst>
                </a:gridCol>
              </a:tblGrid>
              <a:tr h="370840">
                <a:tc>
                  <a:txBody>
                    <a:bodyPr/>
                    <a:lstStyle/>
                    <a:p>
                      <a:pPr algn="ctr"/>
                      <a:endParaRPr lang="en-US" sz="3200" dirty="0">
                        <a:solidFill>
                          <a:schemeClr val="accent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32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3200" dirty="0">
                        <a:solidFill>
                          <a:schemeClr val="accent2"/>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3200" dirty="0">
                        <a:solidFill>
                          <a:schemeClr val="accent5"/>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3200" dirty="0">
                        <a:solidFill>
                          <a:schemeClr val="accent6"/>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370840">
                <a:tc>
                  <a:txBody>
                    <a:bodyPr/>
                    <a:lstStyle/>
                    <a:p>
                      <a:pPr marL="0" indent="0" algn="l">
                        <a:buFont typeface="Arial" charset="0"/>
                        <a:buNone/>
                      </a:pPr>
                      <a:endParaRPr lang="en-US" sz="1400" dirty="0">
                        <a:solidFill>
                          <a:schemeClr val="accent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indent="0" algn="l">
                        <a:buFont typeface="Arial" charset="0"/>
                        <a:buNone/>
                      </a:pPr>
                      <a:endParaRPr lang="en-US" sz="14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indent="0" algn="l">
                        <a:buFont typeface="Arial" charset="0"/>
                        <a:buNone/>
                      </a:pPr>
                      <a:endParaRPr lang="en-US" sz="1400" dirty="0">
                        <a:solidFill>
                          <a:schemeClr val="accent2"/>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bl>
          </a:graphicData>
        </a:graphic>
      </p:graphicFrame>
      <p:cxnSp>
        <p:nvCxnSpPr>
          <p:cNvPr id="6" name="Straight Connector 5"/>
          <p:cNvCxnSpPr/>
          <p:nvPr userDrawn="1"/>
        </p:nvCxnSpPr>
        <p:spPr>
          <a:xfrm>
            <a:off x="0" y="2577780"/>
            <a:ext cx="9144000" cy="0"/>
          </a:xfrm>
          <a:prstGeom prst="line">
            <a:avLst/>
          </a:prstGeom>
          <a:ln w="76200">
            <a:solidFill>
              <a:schemeClr val="tx1">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7" name="Oval 6"/>
          <p:cNvSpPr>
            <a:spLocks noChangeAspect="1"/>
          </p:cNvSpPr>
          <p:nvPr userDrawn="1"/>
        </p:nvSpPr>
        <p:spPr>
          <a:xfrm>
            <a:off x="2492431" y="2360610"/>
            <a:ext cx="457200" cy="457200"/>
          </a:xfrm>
          <a:prstGeom prst="ellipse">
            <a:avLst/>
          </a:prstGeom>
          <a:solidFill>
            <a:schemeClr val="accent3"/>
          </a:solidFill>
          <a:ln w="38100">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Oval 7"/>
          <p:cNvSpPr>
            <a:spLocks noChangeAspect="1"/>
          </p:cNvSpPr>
          <p:nvPr userDrawn="1"/>
        </p:nvSpPr>
        <p:spPr>
          <a:xfrm>
            <a:off x="6170123" y="2349180"/>
            <a:ext cx="457200" cy="457200"/>
          </a:xfrm>
          <a:prstGeom prst="ellipse">
            <a:avLst/>
          </a:prstGeom>
          <a:solidFill>
            <a:schemeClr val="accent5"/>
          </a:solidFill>
          <a:ln w="38100">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Oval 8"/>
          <p:cNvSpPr>
            <a:spLocks noChangeAspect="1"/>
          </p:cNvSpPr>
          <p:nvPr userDrawn="1"/>
        </p:nvSpPr>
        <p:spPr>
          <a:xfrm>
            <a:off x="4331277" y="2360610"/>
            <a:ext cx="457200" cy="457200"/>
          </a:xfrm>
          <a:prstGeom prst="ellipse">
            <a:avLst/>
          </a:prstGeom>
          <a:solidFill>
            <a:schemeClr val="accent2"/>
          </a:solidFill>
          <a:ln w="38100">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p:cNvSpPr>
            <a:spLocks noChangeAspect="1"/>
          </p:cNvSpPr>
          <p:nvPr userDrawn="1"/>
        </p:nvSpPr>
        <p:spPr>
          <a:xfrm>
            <a:off x="653587" y="2349180"/>
            <a:ext cx="457200" cy="457200"/>
          </a:xfrm>
          <a:prstGeom prst="ellipse">
            <a:avLst/>
          </a:prstGeom>
          <a:solidFill>
            <a:schemeClr val="accent1"/>
          </a:solidFill>
          <a:ln w="38100">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p:cNvSpPr>
            <a:spLocks noChangeAspect="1"/>
          </p:cNvSpPr>
          <p:nvPr userDrawn="1"/>
        </p:nvSpPr>
        <p:spPr>
          <a:xfrm>
            <a:off x="8008966" y="2360610"/>
            <a:ext cx="457200" cy="457200"/>
          </a:xfrm>
          <a:prstGeom prst="ellipse">
            <a:avLst/>
          </a:prstGeom>
          <a:solidFill>
            <a:schemeClr val="accent6"/>
          </a:solidFill>
          <a:ln w="38100">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 Placeholder 5"/>
          <p:cNvSpPr>
            <a:spLocks noGrp="1"/>
          </p:cNvSpPr>
          <p:nvPr>
            <p:ph type="body" sz="quarter" idx="12"/>
          </p:nvPr>
        </p:nvSpPr>
        <p:spPr>
          <a:xfrm>
            <a:off x="313508" y="1582850"/>
            <a:ext cx="1320800" cy="285750"/>
          </a:xfrm>
          <a:prstGeom prst="rect">
            <a:avLst/>
          </a:prstGeom>
        </p:spPr>
        <p:txBody>
          <a:bodyPr vert="horz"/>
          <a:lstStyle>
            <a:lvl1pPr marL="0" indent="0" algn="ctr">
              <a:buNone/>
              <a:defRPr>
                <a:solidFill>
                  <a:schemeClr val="accent1"/>
                </a:solidFill>
              </a:defRPr>
            </a:lvl1pPr>
          </a:lstStyle>
          <a:p>
            <a:pPr lvl="0"/>
            <a:r>
              <a:rPr lang="en-CA" dirty="0"/>
              <a:t>Click to edit Master text styles</a:t>
            </a:r>
          </a:p>
        </p:txBody>
      </p:sp>
      <p:sp>
        <p:nvSpPr>
          <p:cNvPr id="14" name="Text Placeholder 5"/>
          <p:cNvSpPr>
            <a:spLocks noGrp="1"/>
          </p:cNvSpPr>
          <p:nvPr>
            <p:ph type="body" sz="quarter" idx="13"/>
          </p:nvPr>
        </p:nvSpPr>
        <p:spPr>
          <a:xfrm>
            <a:off x="260112" y="2950199"/>
            <a:ext cx="1320800" cy="285750"/>
          </a:xfrm>
          <a:prstGeom prst="rect">
            <a:avLst/>
          </a:prstGeom>
        </p:spPr>
        <p:txBody>
          <a:bodyPr vert="horz"/>
          <a:lstStyle>
            <a:lvl1pPr marL="171450" indent="-171450" algn="l">
              <a:buFont typeface="Arial" panose="020B0604020202020204" pitchFamily="34" charset="0"/>
              <a:buChar char="•"/>
              <a:defRPr sz="1200">
                <a:solidFill>
                  <a:schemeClr val="accent1"/>
                </a:solidFill>
              </a:defRPr>
            </a:lvl1pPr>
          </a:lstStyle>
          <a:p>
            <a:pPr lvl="0"/>
            <a:r>
              <a:rPr lang="en-CA" dirty="0"/>
              <a:t>Click to edit Master text styles</a:t>
            </a:r>
          </a:p>
        </p:txBody>
      </p:sp>
      <p:sp>
        <p:nvSpPr>
          <p:cNvPr id="15" name="Text Placeholder 5"/>
          <p:cNvSpPr>
            <a:spLocks noGrp="1"/>
          </p:cNvSpPr>
          <p:nvPr>
            <p:ph type="body" sz="quarter" idx="14"/>
          </p:nvPr>
        </p:nvSpPr>
        <p:spPr>
          <a:xfrm>
            <a:off x="2121930" y="1636692"/>
            <a:ext cx="1320800" cy="285750"/>
          </a:xfrm>
          <a:prstGeom prst="rect">
            <a:avLst/>
          </a:prstGeom>
        </p:spPr>
        <p:txBody>
          <a:bodyPr vert="horz"/>
          <a:lstStyle>
            <a:lvl1pPr marL="0" indent="0" algn="ctr">
              <a:buNone/>
              <a:defRPr>
                <a:solidFill>
                  <a:schemeClr val="bg1"/>
                </a:solidFill>
              </a:defRPr>
            </a:lvl1pPr>
          </a:lstStyle>
          <a:p>
            <a:pPr lvl="0"/>
            <a:r>
              <a:rPr lang="en-CA" dirty="0"/>
              <a:t>Click to edit Master text styles</a:t>
            </a:r>
          </a:p>
        </p:txBody>
      </p:sp>
      <p:sp>
        <p:nvSpPr>
          <p:cNvPr id="16" name="Text Placeholder 5"/>
          <p:cNvSpPr>
            <a:spLocks noGrp="1"/>
          </p:cNvSpPr>
          <p:nvPr>
            <p:ph type="body" sz="quarter" idx="15"/>
          </p:nvPr>
        </p:nvSpPr>
        <p:spPr>
          <a:xfrm>
            <a:off x="2068534" y="3004041"/>
            <a:ext cx="1320800" cy="285750"/>
          </a:xfrm>
          <a:prstGeom prst="rect">
            <a:avLst/>
          </a:prstGeom>
        </p:spPr>
        <p:txBody>
          <a:bodyPr vert="horz"/>
          <a:lstStyle>
            <a:lvl1pPr marL="171450" indent="-171450" algn="l">
              <a:buFont typeface="Arial" panose="020B0604020202020204" pitchFamily="34" charset="0"/>
              <a:buChar char="•"/>
              <a:defRPr sz="1200">
                <a:solidFill>
                  <a:schemeClr val="bg1"/>
                </a:solidFill>
              </a:defRPr>
            </a:lvl1pPr>
          </a:lstStyle>
          <a:p>
            <a:pPr lvl="0"/>
            <a:r>
              <a:rPr lang="en-CA" dirty="0"/>
              <a:t>Click to edit Master text styles</a:t>
            </a:r>
          </a:p>
        </p:txBody>
      </p:sp>
      <p:sp>
        <p:nvSpPr>
          <p:cNvPr id="17" name="Text Placeholder 5"/>
          <p:cNvSpPr>
            <a:spLocks noGrp="1"/>
          </p:cNvSpPr>
          <p:nvPr>
            <p:ph type="body" sz="quarter" idx="16"/>
          </p:nvPr>
        </p:nvSpPr>
        <p:spPr>
          <a:xfrm>
            <a:off x="3928799" y="1630749"/>
            <a:ext cx="1320800" cy="285750"/>
          </a:xfrm>
          <a:prstGeom prst="rect">
            <a:avLst/>
          </a:prstGeom>
        </p:spPr>
        <p:txBody>
          <a:bodyPr vert="horz"/>
          <a:lstStyle>
            <a:lvl1pPr marL="0" indent="0" algn="ctr">
              <a:buNone/>
              <a:defRPr>
                <a:solidFill>
                  <a:schemeClr val="accent2"/>
                </a:solidFill>
              </a:defRPr>
            </a:lvl1pPr>
          </a:lstStyle>
          <a:p>
            <a:pPr lvl="0"/>
            <a:r>
              <a:rPr lang="en-CA" dirty="0"/>
              <a:t>Click to edit Master text styles</a:t>
            </a:r>
          </a:p>
        </p:txBody>
      </p:sp>
      <p:sp>
        <p:nvSpPr>
          <p:cNvPr id="18" name="Text Placeholder 5"/>
          <p:cNvSpPr>
            <a:spLocks noGrp="1"/>
          </p:cNvSpPr>
          <p:nvPr>
            <p:ph type="body" sz="quarter" idx="17"/>
          </p:nvPr>
        </p:nvSpPr>
        <p:spPr>
          <a:xfrm>
            <a:off x="3875403" y="2998098"/>
            <a:ext cx="1320800" cy="285750"/>
          </a:xfrm>
          <a:prstGeom prst="rect">
            <a:avLst/>
          </a:prstGeom>
        </p:spPr>
        <p:txBody>
          <a:bodyPr vert="horz"/>
          <a:lstStyle>
            <a:lvl1pPr marL="171450" indent="-171450" algn="l">
              <a:buFont typeface="Arial" panose="020B0604020202020204" pitchFamily="34" charset="0"/>
              <a:buChar char="•"/>
              <a:defRPr sz="1200">
                <a:solidFill>
                  <a:schemeClr val="accent2"/>
                </a:solidFill>
              </a:defRPr>
            </a:lvl1pPr>
          </a:lstStyle>
          <a:p>
            <a:pPr lvl="0"/>
            <a:r>
              <a:rPr lang="en-CA" dirty="0"/>
              <a:t>Click to edit Master text styles</a:t>
            </a:r>
          </a:p>
        </p:txBody>
      </p:sp>
      <p:sp>
        <p:nvSpPr>
          <p:cNvPr id="19" name="Text Placeholder 5"/>
          <p:cNvSpPr>
            <a:spLocks noGrp="1"/>
          </p:cNvSpPr>
          <p:nvPr>
            <p:ph type="body" sz="quarter" idx="18"/>
          </p:nvPr>
        </p:nvSpPr>
        <p:spPr>
          <a:xfrm>
            <a:off x="5789064" y="1630749"/>
            <a:ext cx="1320800" cy="285750"/>
          </a:xfrm>
          <a:prstGeom prst="rect">
            <a:avLst/>
          </a:prstGeom>
        </p:spPr>
        <p:txBody>
          <a:bodyPr vert="horz"/>
          <a:lstStyle>
            <a:lvl1pPr marL="0" indent="0" algn="ctr">
              <a:buNone/>
              <a:defRPr>
                <a:solidFill>
                  <a:schemeClr val="accent5"/>
                </a:solidFill>
              </a:defRPr>
            </a:lvl1pPr>
          </a:lstStyle>
          <a:p>
            <a:pPr lvl="0"/>
            <a:r>
              <a:rPr lang="en-CA" dirty="0"/>
              <a:t>Click to edit Master text styles</a:t>
            </a:r>
          </a:p>
        </p:txBody>
      </p:sp>
      <p:sp>
        <p:nvSpPr>
          <p:cNvPr id="20" name="Text Placeholder 5"/>
          <p:cNvSpPr>
            <a:spLocks noGrp="1"/>
          </p:cNvSpPr>
          <p:nvPr>
            <p:ph type="body" sz="quarter" idx="19"/>
          </p:nvPr>
        </p:nvSpPr>
        <p:spPr>
          <a:xfrm>
            <a:off x="5735668" y="2998098"/>
            <a:ext cx="1320800" cy="285750"/>
          </a:xfrm>
          <a:prstGeom prst="rect">
            <a:avLst/>
          </a:prstGeom>
        </p:spPr>
        <p:txBody>
          <a:bodyPr vert="horz"/>
          <a:lstStyle>
            <a:lvl1pPr marL="171450" indent="-171450" algn="l">
              <a:buFont typeface="Arial" panose="020B0604020202020204" pitchFamily="34" charset="0"/>
              <a:buChar char="•"/>
              <a:defRPr sz="1200">
                <a:solidFill>
                  <a:schemeClr val="accent5"/>
                </a:solidFill>
              </a:defRPr>
            </a:lvl1pPr>
          </a:lstStyle>
          <a:p>
            <a:pPr lvl="0"/>
            <a:r>
              <a:rPr lang="en-CA" dirty="0"/>
              <a:t>Click to edit Master text styles</a:t>
            </a:r>
          </a:p>
        </p:txBody>
      </p:sp>
      <p:sp>
        <p:nvSpPr>
          <p:cNvPr id="21" name="Text Placeholder 5"/>
          <p:cNvSpPr>
            <a:spLocks noGrp="1"/>
          </p:cNvSpPr>
          <p:nvPr>
            <p:ph type="body" sz="quarter" idx="20"/>
          </p:nvPr>
        </p:nvSpPr>
        <p:spPr>
          <a:xfrm>
            <a:off x="7575355" y="1636692"/>
            <a:ext cx="1320800" cy="285750"/>
          </a:xfrm>
          <a:prstGeom prst="rect">
            <a:avLst/>
          </a:prstGeom>
        </p:spPr>
        <p:txBody>
          <a:bodyPr vert="horz"/>
          <a:lstStyle>
            <a:lvl1pPr marL="0" indent="0" algn="ctr">
              <a:buNone/>
              <a:defRPr>
                <a:solidFill>
                  <a:schemeClr val="accent6"/>
                </a:solidFill>
              </a:defRPr>
            </a:lvl1pPr>
          </a:lstStyle>
          <a:p>
            <a:pPr lvl="0"/>
            <a:r>
              <a:rPr lang="en-CA" dirty="0"/>
              <a:t>Click to edit Master text styles</a:t>
            </a:r>
          </a:p>
        </p:txBody>
      </p:sp>
      <p:sp>
        <p:nvSpPr>
          <p:cNvPr id="22" name="Text Placeholder 5"/>
          <p:cNvSpPr>
            <a:spLocks noGrp="1"/>
          </p:cNvSpPr>
          <p:nvPr>
            <p:ph type="body" sz="quarter" idx="21"/>
          </p:nvPr>
        </p:nvSpPr>
        <p:spPr>
          <a:xfrm>
            <a:off x="7521959" y="3004041"/>
            <a:ext cx="1320800" cy="285750"/>
          </a:xfrm>
          <a:prstGeom prst="rect">
            <a:avLst/>
          </a:prstGeom>
        </p:spPr>
        <p:txBody>
          <a:bodyPr vert="horz"/>
          <a:lstStyle>
            <a:lvl1pPr marL="171450" indent="-171450" algn="l">
              <a:buFont typeface="Arial" panose="020B0604020202020204" pitchFamily="34" charset="0"/>
              <a:buChar char="•"/>
              <a:defRPr sz="1200">
                <a:solidFill>
                  <a:schemeClr val="accent6"/>
                </a:solidFill>
              </a:defRPr>
            </a:lvl1pPr>
          </a:lstStyle>
          <a:p>
            <a:pPr lvl="0"/>
            <a:r>
              <a:rPr lang="en-CA" dirty="0"/>
              <a:t>Click to edit Master text styles</a:t>
            </a:r>
          </a:p>
        </p:txBody>
      </p:sp>
      <p:pic>
        <p:nvPicPr>
          <p:cNvPr id="23" name="Picture 2" descr="https://upload.wikimedia.org/wikipedia/en/f/f8/CiscoDevNet2.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15096" y="165434"/>
            <a:ext cx="1534525" cy="7604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8658537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Half Page Photo With Text">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1"/>
          </p:nvPr>
        </p:nvSpPr>
        <p:spPr>
          <a:xfrm>
            <a:off x="288765" y="226433"/>
            <a:ext cx="8364236" cy="564257"/>
          </a:xfrm>
          <a:prstGeom prst="rect">
            <a:avLst/>
          </a:prstGeom>
        </p:spPr>
        <p:txBody>
          <a:bodyPr vert="horz" wrap="square">
            <a:spAutoFit/>
          </a:bodyPr>
          <a:lstStyle>
            <a:lvl1pPr marL="0" indent="0">
              <a:buNone/>
              <a:defRPr sz="3200" baseline="0">
                <a:solidFill>
                  <a:schemeClr val="tx2"/>
                </a:solidFill>
                <a:latin typeface="+mj-lt"/>
              </a:defRPr>
            </a:lvl1pPr>
          </a:lstStyle>
          <a:p>
            <a:pPr lvl="0"/>
            <a:r>
              <a:rPr lang="en-US" dirty="0"/>
              <a:t>Click to edit Master text styles</a:t>
            </a:r>
          </a:p>
        </p:txBody>
      </p:sp>
      <p:grpSp>
        <p:nvGrpSpPr>
          <p:cNvPr id="22" name="Group 21"/>
          <p:cNvGrpSpPr/>
          <p:nvPr userDrawn="1"/>
        </p:nvGrpSpPr>
        <p:grpSpPr>
          <a:xfrm>
            <a:off x="4377970" y="968996"/>
            <a:ext cx="3965122" cy="3737258"/>
            <a:chOff x="4377969" y="289127"/>
            <a:chExt cx="4428455" cy="4173965"/>
          </a:xfrm>
        </p:grpSpPr>
        <p:grpSp>
          <p:nvGrpSpPr>
            <p:cNvPr id="23" name="Group 22"/>
            <p:cNvGrpSpPr/>
            <p:nvPr/>
          </p:nvGrpSpPr>
          <p:grpSpPr>
            <a:xfrm>
              <a:off x="4377969" y="289127"/>
              <a:ext cx="4428455" cy="4173965"/>
              <a:chOff x="759571" y="826554"/>
              <a:chExt cx="7372008" cy="3549287"/>
            </a:xfrm>
          </p:grpSpPr>
          <p:sp>
            <p:nvSpPr>
              <p:cNvPr id="28" name="Arc 5"/>
              <p:cNvSpPr>
                <a:spLocks/>
              </p:cNvSpPr>
              <p:nvPr/>
            </p:nvSpPr>
            <p:spPr bwMode="auto">
              <a:xfrm>
                <a:off x="4498588" y="826554"/>
                <a:ext cx="3632991" cy="1752803"/>
              </a:xfrm>
              <a:custGeom>
                <a:avLst/>
                <a:gdLst>
                  <a:gd name="T0" fmla="*/ 0 w 21600"/>
                  <a:gd name="T1" fmla="*/ 0 h 21600"/>
                  <a:gd name="T2" fmla="*/ 2100263 w 21600"/>
                  <a:gd name="T3" fmla="*/ 2100263 h 21600"/>
                  <a:gd name="T4" fmla="*/ 0 w 21600"/>
                  <a:gd name="T5" fmla="*/ 2100263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close/>
                  </a:path>
                </a:pathLst>
              </a:custGeom>
              <a:solidFill>
                <a:schemeClr val="accent1"/>
              </a:solidFill>
              <a:ln w="28575">
                <a:noFill/>
                <a:round/>
                <a:headEnd/>
                <a:tailEnd/>
              </a:ln>
              <a:effectLst/>
            </p:spPr>
            <p:txBody>
              <a:bodyPr wrap="none" lIns="0" tIns="0" rIns="0" bIns="0" anchor="ctr"/>
              <a:lstStyle/>
              <a:p>
                <a:pPr algn="ctr" eaLnBrk="1" hangingPunct="1">
                  <a:lnSpc>
                    <a:spcPct val="100000"/>
                  </a:lnSpc>
                </a:pPr>
                <a:endParaRPr lang="en-US" dirty="0">
                  <a:solidFill>
                    <a:schemeClr val="bg1"/>
                  </a:solidFill>
                  <a:latin typeface="+mn-lt"/>
                  <a:cs typeface="Arial" charset="0"/>
                </a:endParaRPr>
              </a:p>
            </p:txBody>
          </p:sp>
          <p:sp>
            <p:nvSpPr>
              <p:cNvPr id="29" name="Arc 6"/>
              <p:cNvSpPr>
                <a:spLocks/>
              </p:cNvSpPr>
              <p:nvPr/>
            </p:nvSpPr>
            <p:spPr bwMode="auto">
              <a:xfrm flipH="1">
                <a:off x="759571" y="826554"/>
                <a:ext cx="3686004" cy="1752803"/>
              </a:xfrm>
              <a:custGeom>
                <a:avLst/>
                <a:gdLst>
                  <a:gd name="T0" fmla="*/ 0 w 21600"/>
                  <a:gd name="T1" fmla="*/ 0 h 21600"/>
                  <a:gd name="T2" fmla="*/ 2100262 w 21600"/>
                  <a:gd name="T3" fmla="*/ 2100263 h 21600"/>
                  <a:gd name="T4" fmla="*/ 0 w 21600"/>
                  <a:gd name="T5" fmla="*/ 2100263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close/>
                  </a:path>
                </a:pathLst>
              </a:custGeom>
              <a:solidFill>
                <a:schemeClr val="accent3"/>
              </a:solidFill>
              <a:ln w="28575">
                <a:noFill/>
                <a:round/>
                <a:headEnd/>
                <a:tailEnd/>
              </a:ln>
              <a:effectLst/>
            </p:spPr>
            <p:txBody>
              <a:bodyPr wrap="none" lIns="0" tIns="0" rIns="0" bIns="0" anchor="ctr"/>
              <a:lstStyle/>
              <a:p>
                <a:pPr algn="ctr" eaLnBrk="1" hangingPunct="1">
                  <a:lnSpc>
                    <a:spcPct val="100000"/>
                  </a:lnSpc>
                </a:pPr>
                <a:endParaRPr lang="en-US" dirty="0">
                  <a:solidFill>
                    <a:schemeClr val="bg2"/>
                  </a:solidFill>
                  <a:latin typeface="+mn-lt"/>
                  <a:cs typeface="Arial" charset="0"/>
                </a:endParaRPr>
              </a:p>
            </p:txBody>
          </p:sp>
          <p:sp>
            <p:nvSpPr>
              <p:cNvPr id="30" name="Arc 7"/>
              <p:cNvSpPr>
                <a:spLocks/>
              </p:cNvSpPr>
              <p:nvPr/>
            </p:nvSpPr>
            <p:spPr bwMode="auto">
              <a:xfrm flipV="1">
                <a:off x="4498588" y="2623039"/>
                <a:ext cx="3632991" cy="1752802"/>
              </a:xfrm>
              <a:custGeom>
                <a:avLst/>
                <a:gdLst>
                  <a:gd name="T0" fmla="*/ 0 w 21600"/>
                  <a:gd name="T1" fmla="*/ 0 h 21600"/>
                  <a:gd name="T2" fmla="*/ 2100263 w 21600"/>
                  <a:gd name="T3" fmla="*/ 2100262 h 21600"/>
                  <a:gd name="T4" fmla="*/ 0 w 21600"/>
                  <a:gd name="T5" fmla="*/ 2100262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close/>
                  </a:path>
                </a:pathLst>
              </a:custGeom>
              <a:solidFill>
                <a:schemeClr val="accent2"/>
              </a:solidFill>
              <a:ln w="28575">
                <a:noFill/>
                <a:round/>
                <a:headEnd/>
                <a:tailEnd/>
              </a:ln>
              <a:effectLst/>
            </p:spPr>
            <p:txBody>
              <a:bodyPr rot="10800000" wrap="none" lIns="0" tIns="0" rIns="0" bIns="0" anchor="ctr"/>
              <a:lstStyle/>
              <a:p>
                <a:pPr algn="ctr" eaLnBrk="1" hangingPunct="1">
                  <a:lnSpc>
                    <a:spcPct val="100000"/>
                  </a:lnSpc>
                </a:pPr>
                <a:endParaRPr lang="en-US" dirty="0">
                  <a:solidFill>
                    <a:schemeClr val="bg1"/>
                  </a:solidFill>
                  <a:latin typeface="+mn-lt"/>
                  <a:cs typeface="Arial" charset="0"/>
                </a:endParaRPr>
              </a:p>
            </p:txBody>
          </p:sp>
          <p:sp>
            <p:nvSpPr>
              <p:cNvPr id="31" name="Arc 8"/>
              <p:cNvSpPr>
                <a:spLocks/>
              </p:cNvSpPr>
              <p:nvPr/>
            </p:nvSpPr>
            <p:spPr bwMode="auto">
              <a:xfrm flipH="1" flipV="1">
                <a:off x="759571" y="2623039"/>
                <a:ext cx="3686004" cy="1752802"/>
              </a:xfrm>
              <a:custGeom>
                <a:avLst/>
                <a:gdLst>
                  <a:gd name="T0" fmla="*/ 0 w 21600"/>
                  <a:gd name="T1" fmla="*/ 0 h 21600"/>
                  <a:gd name="T2" fmla="*/ 2100262 w 21600"/>
                  <a:gd name="T3" fmla="*/ 2100262 h 21600"/>
                  <a:gd name="T4" fmla="*/ 0 w 21600"/>
                  <a:gd name="T5" fmla="*/ 2100262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close/>
                  </a:path>
                </a:pathLst>
              </a:custGeom>
              <a:solidFill>
                <a:schemeClr val="accent5"/>
              </a:solidFill>
              <a:ln w="28575">
                <a:noFill/>
                <a:round/>
                <a:headEnd/>
                <a:tailEnd/>
              </a:ln>
              <a:effectLst/>
            </p:spPr>
            <p:txBody>
              <a:bodyPr rot="10800000" wrap="none" lIns="0" tIns="0" rIns="0" bIns="0" anchor="ctr"/>
              <a:lstStyle/>
              <a:p>
                <a:pPr algn="ctr" eaLnBrk="1" hangingPunct="1">
                  <a:lnSpc>
                    <a:spcPct val="100000"/>
                  </a:lnSpc>
                </a:pPr>
                <a:endParaRPr lang="en-US" dirty="0">
                  <a:solidFill>
                    <a:schemeClr val="bg1"/>
                  </a:solidFill>
                  <a:latin typeface="+mn-lt"/>
                  <a:cs typeface="Arial" charset="0"/>
                </a:endParaRPr>
              </a:p>
            </p:txBody>
          </p:sp>
          <p:sp>
            <p:nvSpPr>
              <p:cNvPr id="32" name="Oval 31"/>
              <p:cNvSpPr>
                <a:spLocks noChangeArrowheads="1"/>
              </p:cNvSpPr>
              <p:nvPr/>
            </p:nvSpPr>
            <p:spPr bwMode="auto">
              <a:xfrm>
                <a:off x="3288817" y="2052311"/>
                <a:ext cx="2313517" cy="1100144"/>
              </a:xfrm>
              <a:prstGeom prst="ellipse">
                <a:avLst/>
              </a:prstGeom>
              <a:solidFill>
                <a:schemeClr val="bg2"/>
              </a:solidFill>
              <a:ln w="38100" algn="ctr">
                <a:solidFill>
                  <a:schemeClr val="bg2"/>
                </a:solidFill>
                <a:round/>
                <a:headEnd/>
                <a:tailEnd/>
              </a:ln>
              <a:effectLst/>
            </p:spPr>
            <p:txBody>
              <a:bodyPr lIns="0" tIns="0" rIns="0" bIns="0" anchor="ctr"/>
              <a:lstStyle/>
              <a:p>
                <a:pPr algn="ctr" eaLnBrk="1" hangingPunct="1"/>
                <a:endParaRPr lang="en-US" dirty="0">
                  <a:latin typeface="+mn-lt"/>
                  <a:cs typeface="Arial" charset="0"/>
                </a:endParaRPr>
              </a:p>
            </p:txBody>
          </p:sp>
        </p:grpSp>
        <p:sp>
          <p:nvSpPr>
            <p:cNvPr id="24" name="TextBox 23"/>
            <p:cNvSpPr txBox="1"/>
            <p:nvPr/>
          </p:nvSpPr>
          <p:spPr>
            <a:xfrm>
              <a:off x="4609058" y="991116"/>
              <a:ext cx="1811548" cy="412489"/>
            </a:xfrm>
            <a:prstGeom prst="rect">
              <a:avLst/>
            </a:prstGeom>
            <a:noFill/>
          </p:spPr>
          <p:txBody>
            <a:bodyPr wrap="square" rtlCol="0">
              <a:spAutoFit/>
            </a:bodyPr>
            <a:lstStyle/>
            <a:p>
              <a:pPr algn="ctr"/>
              <a:endParaRPr lang="en-US" dirty="0">
                <a:solidFill>
                  <a:schemeClr val="bg2"/>
                </a:solidFill>
                <a:latin typeface="+mn-lt"/>
              </a:endParaRPr>
            </a:p>
          </p:txBody>
        </p:sp>
        <p:sp>
          <p:nvSpPr>
            <p:cNvPr id="25" name="TextBox 24"/>
            <p:cNvSpPr txBox="1"/>
            <p:nvPr/>
          </p:nvSpPr>
          <p:spPr>
            <a:xfrm>
              <a:off x="6724750" y="2820410"/>
              <a:ext cx="1781467" cy="412489"/>
            </a:xfrm>
            <a:prstGeom prst="rect">
              <a:avLst/>
            </a:prstGeom>
            <a:noFill/>
          </p:spPr>
          <p:txBody>
            <a:bodyPr wrap="square" rtlCol="0">
              <a:spAutoFit/>
            </a:bodyPr>
            <a:lstStyle/>
            <a:p>
              <a:pPr algn="ctr"/>
              <a:endParaRPr lang="en-US" dirty="0">
                <a:solidFill>
                  <a:schemeClr val="bg2"/>
                </a:solidFill>
                <a:latin typeface="+mn-lt"/>
              </a:endParaRPr>
            </a:p>
          </p:txBody>
        </p:sp>
        <p:sp>
          <p:nvSpPr>
            <p:cNvPr id="26" name="TextBox 25"/>
            <p:cNvSpPr txBox="1"/>
            <p:nvPr/>
          </p:nvSpPr>
          <p:spPr>
            <a:xfrm>
              <a:off x="4837520" y="2926262"/>
              <a:ext cx="1455216" cy="412489"/>
            </a:xfrm>
            <a:prstGeom prst="rect">
              <a:avLst/>
            </a:prstGeom>
            <a:noFill/>
          </p:spPr>
          <p:txBody>
            <a:bodyPr wrap="square" rtlCol="0">
              <a:spAutoFit/>
            </a:bodyPr>
            <a:lstStyle/>
            <a:p>
              <a:pPr algn="ctr"/>
              <a:endParaRPr lang="en-US" dirty="0">
                <a:solidFill>
                  <a:schemeClr val="bg2"/>
                </a:solidFill>
                <a:latin typeface="+mn-lt"/>
              </a:endParaRPr>
            </a:p>
          </p:txBody>
        </p:sp>
        <p:sp>
          <p:nvSpPr>
            <p:cNvPr id="27" name="TextBox 26"/>
            <p:cNvSpPr txBox="1"/>
            <p:nvPr/>
          </p:nvSpPr>
          <p:spPr>
            <a:xfrm>
              <a:off x="6887875" y="1103015"/>
              <a:ext cx="1455216" cy="412489"/>
            </a:xfrm>
            <a:prstGeom prst="rect">
              <a:avLst/>
            </a:prstGeom>
            <a:noFill/>
          </p:spPr>
          <p:txBody>
            <a:bodyPr wrap="square" rtlCol="0">
              <a:spAutoFit/>
            </a:bodyPr>
            <a:lstStyle/>
            <a:p>
              <a:pPr algn="ctr"/>
              <a:endParaRPr lang="en-US" dirty="0">
                <a:solidFill>
                  <a:schemeClr val="bg2"/>
                </a:solidFill>
                <a:latin typeface="+mn-lt"/>
              </a:endParaRPr>
            </a:p>
          </p:txBody>
        </p:sp>
      </p:grpSp>
      <p:sp>
        <p:nvSpPr>
          <p:cNvPr id="5" name="Text Placeholder 4"/>
          <p:cNvSpPr>
            <a:spLocks noGrp="1"/>
          </p:cNvSpPr>
          <p:nvPr>
            <p:ph type="body" sz="quarter" idx="12"/>
          </p:nvPr>
        </p:nvSpPr>
        <p:spPr>
          <a:xfrm>
            <a:off x="419100" y="1255713"/>
            <a:ext cx="3297238" cy="3135312"/>
          </a:xfrm>
          <a:prstGeom prst="rect">
            <a:avLst/>
          </a:prstGeom>
        </p:spPr>
        <p:txBody>
          <a:bodyPr vert="horz"/>
          <a:lstStyle/>
          <a:p>
            <a:pPr lvl="0"/>
            <a:r>
              <a:rPr lang="en-CA"/>
              <a:t>Click to edit Master text styles</a:t>
            </a:r>
          </a:p>
          <a:p>
            <a:pPr lvl="1"/>
            <a:r>
              <a:rPr lang="en-CA"/>
              <a:t>Second level</a:t>
            </a:r>
          </a:p>
          <a:p>
            <a:pPr lvl="2"/>
            <a:r>
              <a:rPr lang="en-CA"/>
              <a:t>Third level</a:t>
            </a:r>
          </a:p>
          <a:p>
            <a:pPr lvl="3"/>
            <a:r>
              <a:rPr lang="en-CA"/>
              <a:t>Fourth level</a:t>
            </a:r>
          </a:p>
          <a:p>
            <a:pPr lvl="4"/>
            <a:r>
              <a:rPr lang="en-CA"/>
              <a:t>Fifth level</a:t>
            </a:r>
            <a:endParaRPr lang="en-US"/>
          </a:p>
        </p:txBody>
      </p:sp>
      <p:sp>
        <p:nvSpPr>
          <p:cNvPr id="7" name="Content Placeholder 6"/>
          <p:cNvSpPr>
            <a:spLocks noGrp="1"/>
          </p:cNvSpPr>
          <p:nvPr>
            <p:ph sz="quarter" idx="13"/>
          </p:nvPr>
        </p:nvSpPr>
        <p:spPr>
          <a:xfrm>
            <a:off x="5040062" y="1509670"/>
            <a:ext cx="914400" cy="914400"/>
          </a:xfrm>
          <a:prstGeom prst="rect">
            <a:avLst/>
          </a:prstGeom>
        </p:spPr>
        <p:txBody>
          <a:bodyPr vert="horz"/>
          <a:lstStyle>
            <a:lvl1pPr marL="0" indent="0">
              <a:buNone/>
              <a:defRPr>
                <a:solidFill>
                  <a:srgbClr val="FFFFFF"/>
                </a:solidFill>
              </a:defRPr>
            </a:lvl1pPr>
          </a:lstStyle>
          <a:p>
            <a:pPr lvl="0"/>
            <a:r>
              <a:rPr lang="en-CA" dirty="0"/>
              <a:t>Click to edit</a:t>
            </a:r>
            <a:endParaRPr lang="en-US" dirty="0"/>
          </a:p>
        </p:txBody>
      </p:sp>
      <p:sp>
        <p:nvSpPr>
          <p:cNvPr id="35" name="Content Placeholder 6"/>
          <p:cNvSpPr>
            <a:spLocks noGrp="1"/>
          </p:cNvSpPr>
          <p:nvPr>
            <p:ph sz="quarter" idx="14"/>
          </p:nvPr>
        </p:nvSpPr>
        <p:spPr>
          <a:xfrm>
            <a:off x="6978538" y="1609862"/>
            <a:ext cx="914400" cy="914400"/>
          </a:xfrm>
          <a:prstGeom prst="rect">
            <a:avLst/>
          </a:prstGeom>
        </p:spPr>
        <p:txBody>
          <a:bodyPr vert="horz"/>
          <a:lstStyle>
            <a:lvl1pPr marL="0" indent="0">
              <a:buNone/>
              <a:defRPr>
                <a:solidFill>
                  <a:srgbClr val="FFFFFF"/>
                </a:solidFill>
              </a:defRPr>
            </a:lvl1pPr>
          </a:lstStyle>
          <a:p>
            <a:pPr lvl="0"/>
            <a:r>
              <a:rPr lang="en-CA" dirty="0"/>
              <a:t>Click to edit</a:t>
            </a:r>
            <a:endParaRPr lang="en-US" dirty="0"/>
          </a:p>
        </p:txBody>
      </p:sp>
      <p:sp>
        <p:nvSpPr>
          <p:cNvPr id="36" name="Content Placeholder 6"/>
          <p:cNvSpPr>
            <a:spLocks noGrp="1"/>
          </p:cNvSpPr>
          <p:nvPr>
            <p:ph sz="quarter" idx="15"/>
          </p:nvPr>
        </p:nvSpPr>
        <p:spPr>
          <a:xfrm>
            <a:off x="6867905" y="3222411"/>
            <a:ext cx="914400" cy="914400"/>
          </a:xfrm>
          <a:prstGeom prst="rect">
            <a:avLst/>
          </a:prstGeom>
        </p:spPr>
        <p:txBody>
          <a:bodyPr vert="horz"/>
          <a:lstStyle>
            <a:lvl1pPr marL="0" indent="0">
              <a:buNone/>
              <a:defRPr>
                <a:solidFill>
                  <a:srgbClr val="FFFFFF"/>
                </a:solidFill>
              </a:defRPr>
            </a:lvl1pPr>
          </a:lstStyle>
          <a:p>
            <a:pPr lvl="0"/>
            <a:r>
              <a:rPr lang="en-CA" dirty="0"/>
              <a:t>Click to edit</a:t>
            </a:r>
            <a:endParaRPr lang="en-US" dirty="0"/>
          </a:p>
        </p:txBody>
      </p:sp>
      <p:sp>
        <p:nvSpPr>
          <p:cNvPr id="37" name="Content Placeholder 6"/>
          <p:cNvSpPr>
            <a:spLocks noGrp="1"/>
          </p:cNvSpPr>
          <p:nvPr>
            <p:ph sz="quarter" idx="16"/>
          </p:nvPr>
        </p:nvSpPr>
        <p:spPr>
          <a:xfrm>
            <a:off x="4823955" y="3147572"/>
            <a:ext cx="914400" cy="914400"/>
          </a:xfrm>
          <a:prstGeom prst="rect">
            <a:avLst/>
          </a:prstGeom>
        </p:spPr>
        <p:txBody>
          <a:bodyPr vert="horz"/>
          <a:lstStyle>
            <a:lvl1pPr marL="0" indent="0">
              <a:buNone/>
              <a:defRPr>
                <a:solidFill>
                  <a:srgbClr val="FFFFFF"/>
                </a:solidFill>
              </a:defRPr>
            </a:lvl1pPr>
          </a:lstStyle>
          <a:p>
            <a:pPr lvl="0"/>
            <a:r>
              <a:rPr lang="en-CA" dirty="0"/>
              <a:t>Click to edit</a:t>
            </a:r>
            <a:endParaRPr lang="en-US" dirty="0"/>
          </a:p>
        </p:txBody>
      </p:sp>
      <p:sp>
        <p:nvSpPr>
          <p:cNvPr id="38" name="Content Placeholder 6"/>
          <p:cNvSpPr>
            <a:spLocks noGrp="1"/>
          </p:cNvSpPr>
          <p:nvPr>
            <p:ph sz="quarter" idx="17"/>
          </p:nvPr>
        </p:nvSpPr>
        <p:spPr>
          <a:xfrm>
            <a:off x="5940944" y="2397955"/>
            <a:ext cx="914400" cy="914400"/>
          </a:xfrm>
          <a:prstGeom prst="rect">
            <a:avLst/>
          </a:prstGeom>
        </p:spPr>
        <p:txBody>
          <a:bodyPr vert="horz"/>
          <a:lstStyle>
            <a:lvl1pPr marL="0" indent="0" algn="ctr">
              <a:buNone/>
              <a:defRPr>
                <a:solidFill>
                  <a:schemeClr val="bg1"/>
                </a:solidFill>
              </a:defRPr>
            </a:lvl1pPr>
          </a:lstStyle>
          <a:p>
            <a:pPr lvl="0"/>
            <a:r>
              <a:rPr lang="en-CA" dirty="0"/>
              <a:t>Click to edit</a:t>
            </a:r>
            <a:endParaRPr lang="en-US" dirty="0"/>
          </a:p>
        </p:txBody>
      </p:sp>
      <p:pic>
        <p:nvPicPr>
          <p:cNvPr id="33" name="Picture 2" descr="https://upload.wikimedia.org/wikipedia/en/f/f8/CiscoDevNet2.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325105" y="101884"/>
            <a:ext cx="1534525" cy="7604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3365496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Full Bleed Photo With Text">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331470" y="1805940"/>
            <a:ext cx="3143648" cy="1505828"/>
          </a:xfrm>
          <a:prstGeom prst="rect">
            <a:avLst/>
          </a:prstGeom>
        </p:spPr>
        <p:txBody>
          <a:bodyPr vert="horz" lIns="91420" tIns="45710" rIns="91420" bIns="45710"/>
          <a:lstStyle>
            <a:lvl1pPr marL="0" indent="0" algn="ctr">
              <a:buNone/>
              <a:defRPr sz="2200" baseline="0">
                <a:solidFill>
                  <a:schemeClr val="tx1"/>
                </a:solidFill>
                <a:latin typeface="Arial" panose="020B0604020202020204" pitchFamily="34" charset="0"/>
                <a:cs typeface="Arial" panose="020B0604020202020204" pitchFamily="34" charset="0"/>
              </a:defRPr>
            </a:lvl1pPr>
          </a:lstStyle>
          <a:p>
            <a:pPr lvl="0"/>
            <a:r>
              <a:rPr lang="en-US" noProof="0" dirty="0"/>
              <a:t>Click icon to add picture</a:t>
            </a:r>
          </a:p>
        </p:txBody>
      </p:sp>
      <p:grpSp>
        <p:nvGrpSpPr>
          <p:cNvPr id="4" name="Group 3"/>
          <p:cNvGrpSpPr>
            <a:grpSpLocks noChangeAspect="1"/>
          </p:cNvGrpSpPr>
          <p:nvPr userDrawn="1"/>
        </p:nvGrpSpPr>
        <p:grpSpPr>
          <a:xfrm rot="675337">
            <a:off x="4747162" y="1284890"/>
            <a:ext cx="3092566" cy="3088157"/>
            <a:chOff x="2856888" y="949820"/>
            <a:chExt cx="3434223" cy="3429327"/>
          </a:xfrm>
        </p:grpSpPr>
        <p:sp>
          <p:nvSpPr>
            <p:cNvPr id="5" name="AutoShape 28"/>
            <p:cNvSpPr>
              <a:spLocks noChangeAspect="1" noChangeArrowheads="1" noTextEdit="1"/>
            </p:cNvSpPr>
            <p:nvPr/>
          </p:nvSpPr>
          <p:spPr bwMode="auto">
            <a:xfrm flipH="1">
              <a:off x="2856888" y="952268"/>
              <a:ext cx="3434223" cy="342687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 name="Freeform 30"/>
            <p:cNvSpPr>
              <a:spLocks noEditPoints="1"/>
            </p:cNvSpPr>
            <p:nvPr/>
          </p:nvSpPr>
          <p:spPr bwMode="auto">
            <a:xfrm flipH="1">
              <a:off x="4575223" y="949820"/>
              <a:ext cx="1626544" cy="1353617"/>
            </a:xfrm>
            <a:custGeom>
              <a:avLst/>
              <a:gdLst>
                <a:gd name="T0" fmla="*/ 178 w 561"/>
                <a:gd name="T1" fmla="*/ 466 h 467"/>
                <a:gd name="T2" fmla="*/ 178 w 561"/>
                <a:gd name="T3" fmla="*/ 466 h 467"/>
                <a:gd name="T4" fmla="*/ 178 w 561"/>
                <a:gd name="T5" fmla="*/ 466 h 467"/>
                <a:gd name="T6" fmla="*/ 178 w 561"/>
                <a:gd name="T7" fmla="*/ 467 h 467"/>
                <a:gd name="T8" fmla="*/ 178 w 561"/>
                <a:gd name="T9" fmla="*/ 466 h 467"/>
                <a:gd name="T10" fmla="*/ 561 w 561"/>
                <a:gd name="T11" fmla="*/ 0 h 467"/>
                <a:gd name="T12" fmla="*/ 375 w 561"/>
                <a:gd name="T13" fmla="*/ 29 h 467"/>
                <a:gd name="T14" fmla="*/ 144 w 561"/>
                <a:gd name="T15" fmla="*/ 171 h 467"/>
                <a:gd name="T16" fmla="*/ 0 w 561"/>
                <a:gd name="T17" fmla="*/ 408 h 467"/>
                <a:gd name="T18" fmla="*/ 89 w 561"/>
                <a:gd name="T19" fmla="*/ 343 h 467"/>
                <a:gd name="T20" fmla="*/ 118 w 561"/>
                <a:gd name="T21" fmla="*/ 348 h 467"/>
                <a:gd name="T22" fmla="*/ 178 w 561"/>
                <a:gd name="T23" fmla="*/ 466 h 467"/>
                <a:gd name="T24" fmla="*/ 237 w 561"/>
                <a:gd name="T25" fmla="*/ 351 h 467"/>
                <a:gd name="T26" fmla="*/ 376 w 561"/>
                <a:gd name="T27" fmla="*/ 232 h 467"/>
                <a:gd name="T28" fmla="*/ 561 w 561"/>
                <a:gd name="T29" fmla="*/ 188 h 467"/>
                <a:gd name="T30" fmla="*/ 561 w 561"/>
                <a:gd name="T31" fmla="*/ 188 h 467"/>
                <a:gd name="T32" fmla="*/ 561 w 561"/>
                <a:gd name="T33" fmla="*/ 188 h 467"/>
                <a:gd name="T34" fmla="*/ 467 w 561"/>
                <a:gd name="T35" fmla="*/ 94 h 467"/>
                <a:gd name="T36" fmla="*/ 561 w 561"/>
                <a:gd name="T37" fmla="*/ 0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61" h="467">
                  <a:moveTo>
                    <a:pt x="178" y="466"/>
                  </a:moveTo>
                  <a:cubicBezTo>
                    <a:pt x="178" y="466"/>
                    <a:pt x="178" y="466"/>
                    <a:pt x="178" y="466"/>
                  </a:cubicBezTo>
                  <a:cubicBezTo>
                    <a:pt x="178" y="466"/>
                    <a:pt x="178" y="466"/>
                    <a:pt x="178" y="466"/>
                  </a:cubicBezTo>
                  <a:cubicBezTo>
                    <a:pt x="178" y="466"/>
                    <a:pt x="178" y="466"/>
                    <a:pt x="178" y="467"/>
                  </a:cubicBezTo>
                  <a:cubicBezTo>
                    <a:pt x="178" y="466"/>
                    <a:pt x="178" y="466"/>
                    <a:pt x="178" y="466"/>
                  </a:cubicBezTo>
                  <a:moveTo>
                    <a:pt x="561" y="0"/>
                  </a:moveTo>
                  <a:cubicBezTo>
                    <a:pt x="497" y="0"/>
                    <a:pt x="434" y="10"/>
                    <a:pt x="375" y="29"/>
                  </a:cubicBezTo>
                  <a:cubicBezTo>
                    <a:pt x="287" y="57"/>
                    <a:pt x="208" y="106"/>
                    <a:pt x="144" y="171"/>
                  </a:cubicBezTo>
                  <a:cubicBezTo>
                    <a:pt x="79" y="235"/>
                    <a:pt x="29" y="316"/>
                    <a:pt x="0" y="408"/>
                  </a:cubicBezTo>
                  <a:cubicBezTo>
                    <a:pt x="13" y="368"/>
                    <a:pt x="49" y="343"/>
                    <a:pt x="89" y="343"/>
                  </a:cubicBezTo>
                  <a:cubicBezTo>
                    <a:pt x="98" y="343"/>
                    <a:pt x="108" y="345"/>
                    <a:pt x="118" y="348"/>
                  </a:cubicBezTo>
                  <a:cubicBezTo>
                    <a:pt x="167" y="364"/>
                    <a:pt x="194" y="417"/>
                    <a:pt x="178" y="466"/>
                  </a:cubicBezTo>
                  <a:cubicBezTo>
                    <a:pt x="192" y="423"/>
                    <a:pt x="212" y="385"/>
                    <a:pt x="237" y="351"/>
                  </a:cubicBezTo>
                  <a:cubicBezTo>
                    <a:pt x="273" y="300"/>
                    <a:pt x="321" y="259"/>
                    <a:pt x="376" y="232"/>
                  </a:cubicBezTo>
                  <a:cubicBezTo>
                    <a:pt x="431" y="204"/>
                    <a:pt x="493" y="188"/>
                    <a:pt x="561" y="188"/>
                  </a:cubicBezTo>
                  <a:cubicBezTo>
                    <a:pt x="561" y="188"/>
                    <a:pt x="561" y="188"/>
                    <a:pt x="561" y="188"/>
                  </a:cubicBezTo>
                  <a:cubicBezTo>
                    <a:pt x="561" y="188"/>
                    <a:pt x="561" y="188"/>
                    <a:pt x="561" y="188"/>
                  </a:cubicBezTo>
                  <a:cubicBezTo>
                    <a:pt x="509" y="188"/>
                    <a:pt x="467" y="146"/>
                    <a:pt x="467" y="94"/>
                  </a:cubicBezTo>
                  <a:cubicBezTo>
                    <a:pt x="467" y="42"/>
                    <a:pt x="509" y="0"/>
                    <a:pt x="561" y="0"/>
                  </a:cubicBezTo>
                </a:path>
              </a:pathLst>
            </a:custGeom>
            <a:solidFill>
              <a:srgbClr val="E53C3B"/>
            </a:solidFill>
            <a:ln w="12700">
              <a:solidFill>
                <a:schemeClr val="accent6"/>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8" name="Freeform 31"/>
            <p:cNvSpPr>
              <a:spLocks noEditPoints="1"/>
            </p:cNvSpPr>
            <p:nvPr/>
          </p:nvSpPr>
          <p:spPr bwMode="auto">
            <a:xfrm flipH="1">
              <a:off x="5261823" y="2132093"/>
              <a:ext cx="1029288" cy="1914157"/>
            </a:xfrm>
            <a:custGeom>
              <a:avLst/>
              <a:gdLst>
                <a:gd name="T0" fmla="*/ 209 w 355"/>
                <a:gd name="T1" fmla="*/ 58 h 660"/>
                <a:gd name="T2" fmla="*/ 209 w 355"/>
                <a:gd name="T3" fmla="*/ 58 h 660"/>
                <a:gd name="T4" fmla="*/ 209 w 355"/>
                <a:gd name="T5" fmla="*/ 58 h 660"/>
                <a:gd name="T6" fmla="*/ 209 w 355"/>
                <a:gd name="T7" fmla="*/ 58 h 660"/>
                <a:gd name="T8" fmla="*/ 31 w 355"/>
                <a:gd name="T9" fmla="*/ 0 h 660"/>
                <a:gd name="T10" fmla="*/ 30 w 355"/>
                <a:gd name="T11" fmla="*/ 0 h 660"/>
                <a:gd name="T12" fmla="*/ 0 w 355"/>
                <a:gd name="T13" fmla="*/ 187 h 660"/>
                <a:gd name="T14" fmla="*/ 64 w 355"/>
                <a:gd name="T15" fmla="*/ 451 h 660"/>
                <a:gd name="T16" fmla="*/ 245 w 355"/>
                <a:gd name="T17" fmla="*/ 660 h 660"/>
                <a:gd name="T18" fmla="*/ 245 w 355"/>
                <a:gd name="T19" fmla="*/ 660 h 660"/>
                <a:gd name="T20" fmla="*/ 245 w 355"/>
                <a:gd name="T21" fmla="*/ 660 h 660"/>
                <a:gd name="T22" fmla="*/ 224 w 355"/>
                <a:gd name="T23" fmla="*/ 529 h 660"/>
                <a:gd name="T24" fmla="*/ 300 w 355"/>
                <a:gd name="T25" fmla="*/ 490 h 660"/>
                <a:gd name="T26" fmla="*/ 355 w 355"/>
                <a:gd name="T27" fmla="*/ 508 h 660"/>
                <a:gd name="T28" fmla="*/ 231 w 355"/>
                <a:gd name="T29" fmla="*/ 365 h 660"/>
                <a:gd name="T30" fmla="*/ 188 w 355"/>
                <a:gd name="T31" fmla="*/ 187 h 660"/>
                <a:gd name="T32" fmla="*/ 209 w 355"/>
                <a:gd name="T33" fmla="*/ 59 h 660"/>
                <a:gd name="T34" fmla="*/ 120 w 355"/>
                <a:gd name="T35" fmla="*/ 123 h 660"/>
                <a:gd name="T36" fmla="*/ 91 w 355"/>
                <a:gd name="T37" fmla="*/ 119 h 660"/>
                <a:gd name="T38" fmla="*/ 30 w 355"/>
                <a:gd name="T39" fmla="*/ 0 h 660"/>
                <a:gd name="T40" fmla="*/ 31 w 355"/>
                <a:gd name="T41" fmla="*/ 0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5" h="660">
                  <a:moveTo>
                    <a:pt x="209" y="58"/>
                  </a:moveTo>
                  <a:cubicBezTo>
                    <a:pt x="209" y="58"/>
                    <a:pt x="209" y="58"/>
                    <a:pt x="209" y="58"/>
                  </a:cubicBezTo>
                  <a:cubicBezTo>
                    <a:pt x="209" y="58"/>
                    <a:pt x="209" y="58"/>
                    <a:pt x="209" y="58"/>
                  </a:cubicBezTo>
                  <a:cubicBezTo>
                    <a:pt x="209" y="58"/>
                    <a:pt x="209" y="58"/>
                    <a:pt x="209" y="58"/>
                  </a:cubicBezTo>
                  <a:moveTo>
                    <a:pt x="31" y="0"/>
                  </a:moveTo>
                  <a:cubicBezTo>
                    <a:pt x="30" y="0"/>
                    <a:pt x="30" y="0"/>
                    <a:pt x="30" y="0"/>
                  </a:cubicBezTo>
                  <a:cubicBezTo>
                    <a:pt x="10" y="62"/>
                    <a:pt x="0" y="125"/>
                    <a:pt x="0" y="187"/>
                  </a:cubicBezTo>
                  <a:cubicBezTo>
                    <a:pt x="0" y="279"/>
                    <a:pt x="22" y="369"/>
                    <a:pt x="64" y="451"/>
                  </a:cubicBezTo>
                  <a:cubicBezTo>
                    <a:pt x="105" y="532"/>
                    <a:pt x="167" y="604"/>
                    <a:pt x="245" y="660"/>
                  </a:cubicBezTo>
                  <a:cubicBezTo>
                    <a:pt x="245" y="660"/>
                    <a:pt x="245" y="660"/>
                    <a:pt x="245" y="660"/>
                  </a:cubicBezTo>
                  <a:cubicBezTo>
                    <a:pt x="245" y="660"/>
                    <a:pt x="245" y="660"/>
                    <a:pt x="245" y="660"/>
                  </a:cubicBezTo>
                  <a:cubicBezTo>
                    <a:pt x="203" y="630"/>
                    <a:pt x="194" y="571"/>
                    <a:pt x="224" y="529"/>
                  </a:cubicBezTo>
                  <a:cubicBezTo>
                    <a:pt x="242" y="504"/>
                    <a:pt x="271" y="490"/>
                    <a:pt x="300" y="490"/>
                  </a:cubicBezTo>
                  <a:cubicBezTo>
                    <a:pt x="319" y="490"/>
                    <a:pt x="339" y="496"/>
                    <a:pt x="355" y="508"/>
                  </a:cubicBezTo>
                  <a:cubicBezTo>
                    <a:pt x="301" y="469"/>
                    <a:pt x="259" y="419"/>
                    <a:pt x="231" y="365"/>
                  </a:cubicBezTo>
                  <a:cubicBezTo>
                    <a:pt x="203" y="310"/>
                    <a:pt x="188" y="250"/>
                    <a:pt x="188" y="187"/>
                  </a:cubicBezTo>
                  <a:cubicBezTo>
                    <a:pt x="188" y="145"/>
                    <a:pt x="195" y="102"/>
                    <a:pt x="209" y="59"/>
                  </a:cubicBezTo>
                  <a:cubicBezTo>
                    <a:pt x="196" y="98"/>
                    <a:pt x="159" y="123"/>
                    <a:pt x="120" y="123"/>
                  </a:cubicBezTo>
                  <a:cubicBezTo>
                    <a:pt x="110" y="123"/>
                    <a:pt x="100" y="122"/>
                    <a:pt x="91" y="119"/>
                  </a:cubicBezTo>
                  <a:cubicBezTo>
                    <a:pt x="41" y="103"/>
                    <a:pt x="14" y="50"/>
                    <a:pt x="30" y="0"/>
                  </a:cubicBezTo>
                  <a:cubicBezTo>
                    <a:pt x="30" y="0"/>
                    <a:pt x="30" y="0"/>
                    <a:pt x="31" y="0"/>
                  </a:cubicBezTo>
                </a:path>
              </a:pathLst>
            </a:custGeom>
            <a:solidFill>
              <a:srgbClr val="FBB330"/>
            </a:solidFill>
            <a:ln w="12700">
              <a:solidFill>
                <a:schemeClr val="accent5"/>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 name="Freeform 32"/>
            <p:cNvSpPr>
              <a:spLocks/>
            </p:cNvSpPr>
            <p:nvPr/>
          </p:nvSpPr>
          <p:spPr bwMode="auto">
            <a:xfrm flipH="1">
              <a:off x="5638780" y="1943615"/>
              <a:ext cx="611943" cy="544629"/>
            </a:xfrm>
            <a:custGeom>
              <a:avLst/>
              <a:gdLst>
                <a:gd name="T0" fmla="*/ 106 w 211"/>
                <a:gd name="T1" fmla="*/ 0 h 188"/>
                <a:gd name="T2" fmla="*/ 17 w 211"/>
                <a:gd name="T3" fmla="*/ 65 h 188"/>
                <a:gd name="T4" fmla="*/ 16 w 211"/>
                <a:gd name="T5" fmla="*/ 65 h 188"/>
                <a:gd name="T6" fmla="*/ 77 w 211"/>
                <a:gd name="T7" fmla="*/ 184 h 188"/>
                <a:gd name="T8" fmla="*/ 106 w 211"/>
                <a:gd name="T9" fmla="*/ 188 h 188"/>
                <a:gd name="T10" fmla="*/ 195 w 211"/>
                <a:gd name="T11" fmla="*/ 124 h 188"/>
                <a:gd name="T12" fmla="*/ 195 w 211"/>
                <a:gd name="T13" fmla="*/ 123 h 188"/>
                <a:gd name="T14" fmla="*/ 195 w 211"/>
                <a:gd name="T15" fmla="*/ 123 h 188"/>
                <a:gd name="T16" fmla="*/ 195 w 211"/>
                <a:gd name="T17" fmla="*/ 123 h 188"/>
                <a:gd name="T18" fmla="*/ 195 w 211"/>
                <a:gd name="T19" fmla="*/ 123 h 188"/>
                <a:gd name="T20" fmla="*/ 135 w 211"/>
                <a:gd name="T21" fmla="*/ 5 h 188"/>
                <a:gd name="T22" fmla="*/ 106 w 211"/>
                <a:gd name="T23" fmla="*/ 0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1" h="188">
                  <a:moveTo>
                    <a:pt x="106" y="0"/>
                  </a:moveTo>
                  <a:cubicBezTo>
                    <a:pt x="66" y="0"/>
                    <a:pt x="30" y="25"/>
                    <a:pt x="17" y="65"/>
                  </a:cubicBezTo>
                  <a:cubicBezTo>
                    <a:pt x="16" y="65"/>
                    <a:pt x="16" y="65"/>
                    <a:pt x="16" y="65"/>
                  </a:cubicBezTo>
                  <a:cubicBezTo>
                    <a:pt x="0" y="115"/>
                    <a:pt x="27" y="168"/>
                    <a:pt x="77" y="184"/>
                  </a:cubicBezTo>
                  <a:cubicBezTo>
                    <a:pt x="86" y="187"/>
                    <a:pt x="96" y="188"/>
                    <a:pt x="106" y="188"/>
                  </a:cubicBezTo>
                  <a:cubicBezTo>
                    <a:pt x="145" y="188"/>
                    <a:pt x="182" y="163"/>
                    <a:pt x="195" y="124"/>
                  </a:cubicBezTo>
                  <a:cubicBezTo>
                    <a:pt x="195" y="123"/>
                    <a:pt x="195" y="123"/>
                    <a:pt x="195" y="123"/>
                  </a:cubicBezTo>
                  <a:cubicBezTo>
                    <a:pt x="195" y="123"/>
                    <a:pt x="195" y="123"/>
                    <a:pt x="195" y="123"/>
                  </a:cubicBezTo>
                  <a:cubicBezTo>
                    <a:pt x="195" y="123"/>
                    <a:pt x="195" y="123"/>
                    <a:pt x="195" y="123"/>
                  </a:cubicBezTo>
                  <a:cubicBezTo>
                    <a:pt x="195" y="123"/>
                    <a:pt x="195" y="123"/>
                    <a:pt x="195" y="123"/>
                  </a:cubicBezTo>
                  <a:cubicBezTo>
                    <a:pt x="211" y="74"/>
                    <a:pt x="184" y="21"/>
                    <a:pt x="135" y="5"/>
                  </a:cubicBezTo>
                  <a:cubicBezTo>
                    <a:pt x="125" y="2"/>
                    <a:pt x="115" y="0"/>
                    <a:pt x="106" y="0"/>
                  </a:cubicBezTo>
                </a:path>
              </a:pathLst>
            </a:custGeom>
            <a:solidFill>
              <a:srgbClr val="E43527"/>
            </a:solidFill>
            <a:ln w="12700">
              <a:solidFill>
                <a:srgbClr val="E43527"/>
              </a:solidFill>
            </a:ln>
          </p:spPr>
          <p:txBody>
            <a:bodyPr vert="horz" wrap="square" lIns="91440" tIns="45720" rIns="91440" bIns="45720" numCol="1" anchor="t" anchorCtr="0" compatLnSpc="1">
              <a:prstTxWarp prst="textNoShape">
                <a:avLst/>
              </a:prstTxWarp>
            </a:bodyPr>
            <a:lstStyle/>
            <a:p>
              <a:endParaRPr lang="en-US" dirty="0"/>
            </a:p>
          </p:txBody>
        </p:sp>
        <p:sp>
          <p:nvSpPr>
            <p:cNvPr id="10" name="Freeform 33"/>
            <p:cNvSpPr>
              <a:spLocks/>
            </p:cNvSpPr>
            <p:nvPr/>
          </p:nvSpPr>
          <p:spPr bwMode="auto">
            <a:xfrm flipH="1">
              <a:off x="3570413" y="3605651"/>
              <a:ext cx="2010844" cy="773496"/>
            </a:xfrm>
            <a:custGeom>
              <a:avLst/>
              <a:gdLst>
                <a:gd name="T0" fmla="*/ 584 w 694"/>
                <a:gd name="T1" fmla="*/ 0 h 267"/>
                <a:gd name="T2" fmla="*/ 468 w 694"/>
                <a:gd name="T3" fmla="*/ 60 h 267"/>
                <a:gd name="T4" fmla="*/ 347 w 694"/>
                <a:gd name="T5" fmla="*/ 79 h 267"/>
                <a:gd name="T6" fmla="*/ 226 w 694"/>
                <a:gd name="T7" fmla="*/ 60 h 267"/>
                <a:gd name="T8" fmla="*/ 110 w 694"/>
                <a:gd name="T9" fmla="*/ 0 h 267"/>
                <a:gd name="T10" fmla="*/ 110 w 694"/>
                <a:gd name="T11" fmla="*/ 0 h 267"/>
                <a:gd name="T12" fmla="*/ 110 w 694"/>
                <a:gd name="T13" fmla="*/ 0 h 267"/>
                <a:gd name="T14" fmla="*/ 131 w 694"/>
                <a:gd name="T15" fmla="*/ 132 h 267"/>
                <a:gd name="T16" fmla="*/ 55 w 694"/>
                <a:gd name="T17" fmla="*/ 170 h 267"/>
                <a:gd name="T18" fmla="*/ 0 w 694"/>
                <a:gd name="T19" fmla="*/ 152 h 267"/>
                <a:gd name="T20" fmla="*/ 167 w 694"/>
                <a:gd name="T21" fmla="*/ 238 h 267"/>
                <a:gd name="T22" fmla="*/ 347 w 694"/>
                <a:gd name="T23" fmla="*/ 267 h 267"/>
                <a:gd name="T24" fmla="*/ 347 w 694"/>
                <a:gd name="T25" fmla="*/ 267 h 267"/>
                <a:gd name="T26" fmla="*/ 527 w 694"/>
                <a:gd name="T27" fmla="*/ 238 h 267"/>
                <a:gd name="T28" fmla="*/ 694 w 694"/>
                <a:gd name="T29" fmla="*/ 153 h 267"/>
                <a:gd name="T30" fmla="*/ 639 w 694"/>
                <a:gd name="T31" fmla="*/ 170 h 267"/>
                <a:gd name="T32" fmla="*/ 563 w 694"/>
                <a:gd name="T33" fmla="*/ 132 h 267"/>
                <a:gd name="T34" fmla="*/ 584 w 694"/>
                <a:gd name="T35" fmla="*/ 0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4" h="267">
                  <a:moveTo>
                    <a:pt x="584" y="0"/>
                  </a:moveTo>
                  <a:cubicBezTo>
                    <a:pt x="547" y="27"/>
                    <a:pt x="508" y="47"/>
                    <a:pt x="468" y="60"/>
                  </a:cubicBezTo>
                  <a:cubicBezTo>
                    <a:pt x="429" y="73"/>
                    <a:pt x="388" y="79"/>
                    <a:pt x="347" y="79"/>
                  </a:cubicBezTo>
                  <a:cubicBezTo>
                    <a:pt x="306" y="79"/>
                    <a:pt x="265" y="73"/>
                    <a:pt x="226" y="60"/>
                  </a:cubicBezTo>
                  <a:cubicBezTo>
                    <a:pt x="186" y="47"/>
                    <a:pt x="147" y="27"/>
                    <a:pt x="110" y="0"/>
                  </a:cubicBezTo>
                  <a:cubicBezTo>
                    <a:pt x="110" y="0"/>
                    <a:pt x="110" y="0"/>
                    <a:pt x="110" y="0"/>
                  </a:cubicBezTo>
                  <a:cubicBezTo>
                    <a:pt x="110" y="0"/>
                    <a:pt x="110" y="0"/>
                    <a:pt x="110" y="0"/>
                  </a:cubicBezTo>
                  <a:cubicBezTo>
                    <a:pt x="152" y="31"/>
                    <a:pt x="162" y="90"/>
                    <a:pt x="131" y="132"/>
                  </a:cubicBezTo>
                  <a:cubicBezTo>
                    <a:pt x="113" y="157"/>
                    <a:pt x="84" y="170"/>
                    <a:pt x="55" y="170"/>
                  </a:cubicBezTo>
                  <a:cubicBezTo>
                    <a:pt x="36" y="170"/>
                    <a:pt x="17" y="165"/>
                    <a:pt x="0" y="152"/>
                  </a:cubicBezTo>
                  <a:cubicBezTo>
                    <a:pt x="52" y="190"/>
                    <a:pt x="108" y="219"/>
                    <a:pt x="167" y="238"/>
                  </a:cubicBezTo>
                  <a:cubicBezTo>
                    <a:pt x="226" y="257"/>
                    <a:pt x="286" y="267"/>
                    <a:pt x="347" y="267"/>
                  </a:cubicBezTo>
                  <a:cubicBezTo>
                    <a:pt x="347" y="267"/>
                    <a:pt x="347" y="267"/>
                    <a:pt x="347" y="267"/>
                  </a:cubicBezTo>
                  <a:cubicBezTo>
                    <a:pt x="408" y="267"/>
                    <a:pt x="468" y="257"/>
                    <a:pt x="527" y="238"/>
                  </a:cubicBezTo>
                  <a:cubicBezTo>
                    <a:pt x="585" y="219"/>
                    <a:pt x="642" y="190"/>
                    <a:pt x="694" y="153"/>
                  </a:cubicBezTo>
                  <a:cubicBezTo>
                    <a:pt x="677" y="165"/>
                    <a:pt x="658" y="170"/>
                    <a:pt x="639" y="170"/>
                  </a:cubicBezTo>
                  <a:cubicBezTo>
                    <a:pt x="610" y="170"/>
                    <a:pt x="581" y="157"/>
                    <a:pt x="563" y="132"/>
                  </a:cubicBezTo>
                  <a:cubicBezTo>
                    <a:pt x="532" y="90"/>
                    <a:pt x="542" y="31"/>
                    <a:pt x="584" y="0"/>
                  </a:cubicBezTo>
                </a:path>
              </a:pathLst>
            </a:custGeom>
            <a:solidFill>
              <a:schemeClr val="accent3"/>
            </a:solidFill>
            <a:ln w="12700">
              <a:solidFill>
                <a:schemeClr val="accent3"/>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 name="Freeform 34"/>
            <p:cNvSpPr>
              <a:spLocks/>
            </p:cNvSpPr>
            <p:nvPr/>
          </p:nvSpPr>
          <p:spPr bwMode="auto">
            <a:xfrm flipH="1">
              <a:off x="5111285" y="3553024"/>
              <a:ext cx="618062" cy="544629"/>
            </a:xfrm>
            <a:custGeom>
              <a:avLst/>
              <a:gdLst>
                <a:gd name="T0" fmla="*/ 106 w 213"/>
                <a:gd name="T1" fmla="*/ 0 h 188"/>
                <a:gd name="T2" fmla="*/ 30 w 213"/>
                <a:gd name="T3" fmla="*/ 39 h 188"/>
                <a:gd name="T4" fmla="*/ 51 w 213"/>
                <a:gd name="T5" fmla="*/ 170 h 188"/>
                <a:gd name="T6" fmla="*/ 51 w 213"/>
                <a:gd name="T7" fmla="*/ 170 h 188"/>
                <a:gd name="T8" fmla="*/ 106 w 213"/>
                <a:gd name="T9" fmla="*/ 188 h 188"/>
                <a:gd name="T10" fmla="*/ 182 w 213"/>
                <a:gd name="T11" fmla="*/ 150 h 188"/>
                <a:gd name="T12" fmla="*/ 161 w 213"/>
                <a:gd name="T13" fmla="*/ 18 h 188"/>
                <a:gd name="T14" fmla="*/ 161 w 213"/>
                <a:gd name="T15" fmla="*/ 18 h 188"/>
                <a:gd name="T16" fmla="*/ 106 w 213"/>
                <a:gd name="T17" fmla="*/ 0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3" h="188">
                  <a:moveTo>
                    <a:pt x="106" y="0"/>
                  </a:moveTo>
                  <a:cubicBezTo>
                    <a:pt x="77" y="0"/>
                    <a:pt x="48" y="14"/>
                    <a:pt x="30" y="39"/>
                  </a:cubicBezTo>
                  <a:cubicBezTo>
                    <a:pt x="0" y="81"/>
                    <a:pt x="9" y="140"/>
                    <a:pt x="51" y="170"/>
                  </a:cubicBezTo>
                  <a:cubicBezTo>
                    <a:pt x="51" y="170"/>
                    <a:pt x="51" y="170"/>
                    <a:pt x="51" y="170"/>
                  </a:cubicBezTo>
                  <a:cubicBezTo>
                    <a:pt x="68" y="183"/>
                    <a:pt x="87" y="188"/>
                    <a:pt x="106" y="188"/>
                  </a:cubicBezTo>
                  <a:cubicBezTo>
                    <a:pt x="135" y="188"/>
                    <a:pt x="164" y="175"/>
                    <a:pt x="182" y="150"/>
                  </a:cubicBezTo>
                  <a:cubicBezTo>
                    <a:pt x="213" y="108"/>
                    <a:pt x="203" y="49"/>
                    <a:pt x="161" y="18"/>
                  </a:cubicBezTo>
                  <a:cubicBezTo>
                    <a:pt x="161" y="18"/>
                    <a:pt x="161" y="18"/>
                    <a:pt x="161" y="18"/>
                  </a:cubicBezTo>
                  <a:cubicBezTo>
                    <a:pt x="145" y="6"/>
                    <a:pt x="125" y="0"/>
                    <a:pt x="106" y="0"/>
                  </a:cubicBezTo>
                </a:path>
              </a:pathLst>
            </a:custGeom>
            <a:solidFill>
              <a:srgbClr val="E4A424"/>
            </a:solidFill>
            <a:ln w="12700">
              <a:solidFill>
                <a:srgbClr val="E4A424"/>
              </a:solidFill>
            </a:ln>
          </p:spPr>
          <p:txBody>
            <a:bodyPr vert="horz" wrap="square" lIns="91440" tIns="45720" rIns="91440" bIns="45720" numCol="1" anchor="t" anchorCtr="0" compatLnSpc="1">
              <a:prstTxWarp prst="textNoShape">
                <a:avLst/>
              </a:prstTxWarp>
            </a:bodyPr>
            <a:lstStyle/>
            <a:p>
              <a:endParaRPr lang="en-US" dirty="0"/>
            </a:p>
          </p:txBody>
        </p:sp>
        <p:sp>
          <p:nvSpPr>
            <p:cNvPr id="12" name="Freeform 35"/>
            <p:cNvSpPr>
              <a:spLocks/>
            </p:cNvSpPr>
            <p:nvPr/>
          </p:nvSpPr>
          <p:spPr bwMode="auto">
            <a:xfrm flipH="1">
              <a:off x="2946232" y="949820"/>
              <a:ext cx="1628992" cy="1351169"/>
            </a:xfrm>
            <a:custGeom>
              <a:avLst/>
              <a:gdLst>
                <a:gd name="T0" fmla="*/ 0 w 562"/>
                <a:gd name="T1" fmla="*/ 0 h 466"/>
                <a:gd name="T2" fmla="*/ 0 w 562"/>
                <a:gd name="T3" fmla="*/ 0 h 466"/>
                <a:gd name="T4" fmla="*/ 0 w 562"/>
                <a:gd name="T5" fmla="*/ 0 h 466"/>
                <a:gd name="T6" fmla="*/ 0 w 562"/>
                <a:gd name="T7" fmla="*/ 0 h 466"/>
                <a:gd name="T8" fmla="*/ 94 w 562"/>
                <a:gd name="T9" fmla="*/ 94 h 466"/>
                <a:gd name="T10" fmla="*/ 0 w 562"/>
                <a:gd name="T11" fmla="*/ 188 h 466"/>
                <a:gd name="T12" fmla="*/ 128 w 562"/>
                <a:gd name="T13" fmla="*/ 208 h 466"/>
                <a:gd name="T14" fmla="*/ 284 w 562"/>
                <a:gd name="T15" fmla="*/ 303 h 466"/>
                <a:gd name="T16" fmla="*/ 383 w 562"/>
                <a:gd name="T17" fmla="*/ 466 h 466"/>
                <a:gd name="T18" fmla="*/ 383 w 562"/>
                <a:gd name="T19" fmla="*/ 466 h 466"/>
                <a:gd name="T20" fmla="*/ 383 w 562"/>
                <a:gd name="T21" fmla="*/ 466 h 466"/>
                <a:gd name="T22" fmla="*/ 443 w 562"/>
                <a:gd name="T23" fmla="*/ 348 h 466"/>
                <a:gd name="T24" fmla="*/ 472 w 562"/>
                <a:gd name="T25" fmla="*/ 343 h 466"/>
                <a:gd name="T26" fmla="*/ 562 w 562"/>
                <a:gd name="T27" fmla="*/ 408 h 466"/>
                <a:gd name="T28" fmla="*/ 477 w 562"/>
                <a:gd name="T29" fmla="*/ 241 h 466"/>
                <a:gd name="T30" fmla="*/ 270 w 562"/>
                <a:gd name="T31" fmla="*/ 64 h 466"/>
                <a:gd name="T32" fmla="*/ 0 w 562"/>
                <a:gd name="T33" fmla="*/ 0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2" h="466">
                  <a:moveTo>
                    <a:pt x="0" y="0"/>
                  </a:moveTo>
                  <a:cubicBezTo>
                    <a:pt x="0" y="0"/>
                    <a:pt x="0" y="0"/>
                    <a:pt x="0" y="0"/>
                  </a:cubicBezTo>
                  <a:cubicBezTo>
                    <a:pt x="0" y="0"/>
                    <a:pt x="0" y="0"/>
                    <a:pt x="0" y="0"/>
                  </a:cubicBezTo>
                  <a:cubicBezTo>
                    <a:pt x="0" y="0"/>
                    <a:pt x="0" y="0"/>
                    <a:pt x="0" y="0"/>
                  </a:cubicBezTo>
                  <a:cubicBezTo>
                    <a:pt x="52" y="0"/>
                    <a:pt x="94" y="42"/>
                    <a:pt x="94" y="94"/>
                  </a:cubicBezTo>
                  <a:cubicBezTo>
                    <a:pt x="94" y="146"/>
                    <a:pt x="52" y="188"/>
                    <a:pt x="0" y="188"/>
                  </a:cubicBezTo>
                  <a:cubicBezTo>
                    <a:pt x="45" y="188"/>
                    <a:pt x="88" y="195"/>
                    <a:pt x="128" y="208"/>
                  </a:cubicBezTo>
                  <a:cubicBezTo>
                    <a:pt x="188" y="227"/>
                    <a:pt x="241" y="260"/>
                    <a:pt x="284" y="303"/>
                  </a:cubicBezTo>
                  <a:cubicBezTo>
                    <a:pt x="328" y="347"/>
                    <a:pt x="362" y="402"/>
                    <a:pt x="383" y="466"/>
                  </a:cubicBezTo>
                  <a:cubicBezTo>
                    <a:pt x="383" y="466"/>
                    <a:pt x="383" y="466"/>
                    <a:pt x="383" y="466"/>
                  </a:cubicBezTo>
                  <a:cubicBezTo>
                    <a:pt x="383" y="466"/>
                    <a:pt x="383" y="466"/>
                    <a:pt x="383" y="466"/>
                  </a:cubicBezTo>
                  <a:cubicBezTo>
                    <a:pt x="367" y="417"/>
                    <a:pt x="394" y="364"/>
                    <a:pt x="443" y="348"/>
                  </a:cubicBezTo>
                  <a:cubicBezTo>
                    <a:pt x="453" y="345"/>
                    <a:pt x="463" y="343"/>
                    <a:pt x="472" y="343"/>
                  </a:cubicBezTo>
                  <a:cubicBezTo>
                    <a:pt x="512" y="343"/>
                    <a:pt x="549" y="368"/>
                    <a:pt x="562" y="408"/>
                  </a:cubicBezTo>
                  <a:cubicBezTo>
                    <a:pt x="542" y="347"/>
                    <a:pt x="513" y="291"/>
                    <a:pt x="477" y="241"/>
                  </a:cubicBezTo>
                  <a:cubicBezTo>
                    <a:pt x="423" y="166"/>
                    <a:pt x="352" y="105"/>
                    <a:pt x="270" y="64"/>
                  </a:cubicBezTo>
                  <a:cubicBezTo>
                    <a:pt x="189" y="22"/>
                    <a:pt x="97" y="0"/>
                    <a:pt x="0" y="0"/>
                  </a:cubicBezTo>
                </a:path>
              </a:pathLst>
            </a:custGeom>
            <a:solidFill>
              <a:srgbClr val="1AC3EC"/>
            </a:solidFill>
            <a:ln w="9525">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 name="Freeform 36"/>
            <p:cNvSpPr>
              <a:spLocks/>
            </p:cNvSpPr>
            <p:nvPr/>
          </p:nvSpPr>
          <p:spPr bwMode="auto">
            <a:xfrm flipH="1">
              <a:off x="4303521" y="949820"/>
              <a:ext cx="544629" cy="544629"/>
            </a:xfrm>
            <a:custGeom>
              <a:avLst/>
              <a:gdLst>
                <a:gd name="T0" fmla="*/ 94 w 188"/>
                <a:gd name="T1" fmla="*/ 0 h 188"/>
                <a:gd name="T2" fmla="*/ 94 w 188"/>
                <a:gd name="T3" fmla="*/ 0 h 188"/>
                <a:gd name="T4" fmla="*/ 0 w 188"/>
                <a:gd name="T5" fmla="*/ 94 h 188"/>
                <a:gd name="T6" fmla="*/ 94 w 188"/>
                <a:gd name="T7" fmla="*/ 188 h 188"/>
                <a:gd name="T8" fmla="*/ 94 w 188"/>
                <a:gd name="T9" fmla="*/ 188 h 188"/>
                <a:gd name="T10" fmla="*/ 188 w 188"/>
                <a:gd name="T11" fmla="*/ 94 h 188"/>
                <a:gd name="T12" fmla="*/ 94 w 188"/>
                <a:gd name="T13" fmla="*/ 0 h 188"/>
              </a:gdLst>
              <a:ahLst/>
              <a:cxnLst>
                <a:cxn ang="0">
                  <a:pos x="T0" y="T1"/>
                </a:cxn>
                <a:cxn ang="0">
                  <a:pos x="T2" y="T3"/>
                </a:cxn>
                <a:cxn ang="0">
                  <a:pos x="T4" y="T5"/>
                </a:cxn>
                <a:cxn ang="0">
                  <a:pos x="T6" y="T7"/>
                </a:cxn>
                <a:cxn ang="0">
                  <a:pos x="T8" y="T9"/>
                </a:cxn>
                <a:cxn ang="0">
                  <a:pos x="T10" y="T11"/>
                </a:cxn>
                <a:cxn ang="0">
                  <a:pos x="T12" y="T13"/>
                </a:cxn>
              </a:cxnLst>
              <a:rect l="0" t="0" r="r" b="b"/>
              <a:pathLst>
                <a:path w="188" h="188">
                  <a:moveTo>
                    <a:pt x="94" y="0"/>
                  </a:moveTo>
                  <a:cubicBezTo>
                    <a:pt x="94" y="0"/>
                    <a:pt x="94" y="0"/>
                    <a:pt x="94" y="0"/>
                  </a:cubicBezTo>
                  <a:cubicBezTo>
                    <a:pt x="42" y="0"/>
                    <a:pt x="0" y="42"/>
                    <a:pt x="0" y="94"/>
                  </a:cubicBezTo>
                  <a:cubicBezTo>
                    <a:pt x="0" y="146"/>
                    <a:pt x="42" y="188"/>
                    <a:pt x="94" y="188"/>
                  </a:cubicBezTo>
                  <a:cubicBezTo>
                    <a:pt x="94" y="188"/>
                    <a:pt x="94" y="188"/>
                    <a:pt x="94" y="188"/>
                  </a:cubicBezTo>
                  <a:cubicBezTo>
                    <a:pt x="146" y="188"/>
                    <a:pt x="188" y="146"/>
                    <a:pt x="188" y="94"/>
                  </a:cubicBezTo>
                  <a:cubicBezTo>
                    <a:pt x="188" y="42"/>
                    <a:pt x="146" y="0"/>
                    <a:pt x="94" y="0"/>
                  </a:cubicBezTo>
                </a:path>
              </a:pathLst>
            </a:custGeom>
            <a:solidFill>
              <a:srgbClr val="17B0D8"/>
            </a:solidFill>
            <a:ln w="12700">
              <a:solidFill>
                <a:srgbClr val="17B0D8"/>
              </a:solidFill>
            </a:ln>
          </p:spPr>
          <p:txBody>
            <a:bodyPr vert="horz" wrap="square" lIns="91440" tIns="45720" rIns="91440" bIns="45720" numCol="1" anchor="t" anchorCtr="0" compatLnSpc="1">
              <a:prstTxWarp prst="textNoShape">
                <a:avLst/>
              </a:prstTxWarp>
            </a:bodyPr>
            <a:lstStyle/>
            <a:p>
              <a:endParaRPr lang="en-US" dirty="0"/>
            </a:p>
          </p:txBody>
        </p:sp>
        <p:sp>
          <p:nvSpPr>
            <p:cNvPr id="14" name="Freeform 37"/>
            <p:cNvSpPr>
              <a:spLocks/>
            </p:cNvSpPr>
            <p:nvPr/>
          </p:nvSpPr>
          <p:spPr bwMode="auto">
            <a:xfrm flipH="1">
              <a:off x="2859336" y="2132093"/>
              <a:ext cx="1029288" cy="1916604"/>
            </a:xfrm>
            <a:custGeom>
              <a:avLst/>
              <a:gdLst>
                <a:gd name="T0" fmla="*/ 325 w 355"/>
                <a:gd name="T1" fmla="*/ 0 h 661"/>
                <a:gd name="T2" fmla="*/ 325 w 355"/>
                <a:gd name="T3" fmla="*/ 0 h 661"/>
                <a:gd name="T4" fmla="*/ 264 w 355"/>
                <a:gd name="T5" fmla="*/ 119 h 661"/>
                <a:gd name="T6" fmla="*/ 235 w 355"/>
                <a:gd name="T7" fmla="*/ 123 h 661"/>
                <a:gd name="T8" fmla="*/ 146 w 355"/>
                <a:gd name="T9" fmla="*/ 58 h 661"/>
                <a:gd name="T10" fmla="*/ 167 w 355"/>
                <a:gd name="T11" fmla="*/ 187 h 661"/>
                <a:gd name="T12" fmla="*/ 124 w 355"/>
                <a:gd name="T13" fmla="*/ 365 h 661"/>
                <a:gd name="T14" fmla="*/ 0 w 355"/>
                <a:gd name="T15" fmla="*/ 508 h 661"/>
                <a:gd name="T16" fmla="*/ 0 w 355"/>
                <a:gd name="T17" fmla="*/ 508 h 661"/>
                <a:gd name="T18" fmla="*/ 0 w 355"/>
                <a:gd name="T19" fmla="*/ 508 h 661"/>
                <a:gd name="T20" fmla="*/ 55 w 355"/>
                <a:gd name="T21" fmla="*/ 490 h 661"/>
                <a:gd name="T22" fmla="*/ 131 w 355"/>
                <a:gd name="T23" fmla="*/ 529 h 661"/>
                <a:gd name="T24" fmla="*/ 110 w 355"/>
                <a:gd name="T25" fmla="*/ 660 h 661"/>
                <a:gd name="T26" fmla="*/ 110 w 355"/>
                <a:gd name="T27" fmla="*/ 661 h 661"/>
                <a:gd name="T28" fmla="*/ 110 w 355"/>
                <a:gd name="T29" fmla="*/ 660 h 661"/>
                <a:gd name="T30" fmla="*/ 291 w 355"/>
                <a:gd name="T31" fmla="*/ 451 h 661"/>
                <a:gd name="T32" fmla="*/ 355 w 355"/>
                <a:gd name="T33" fmla="*/ 187 h 661"/>
                <a:gd name="T34" fmla="*/ 325 w 355"/>
                <a:gd name="T35" fmla="*/ 0 h 661"/>
                <a:gd name="T36" fmla="*/ 325 w 355"/>
                <a:gd name="T37" fmla="*/ 0 h 6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55" h="661">
                  <a:moveTo>
                    <a:pt x="325" y="0"/>
                  </a:moveTo>
                  <a:cubicBezTo>
                    <a:pt x="325" y="0"/>
                    <a:pt x="325" y="0"/>
                    <a:pt x="325" y="0"/>
                  </a:cubicBezTo>
                  <a:cubicBezTo>
                    <a:pt x="341" y="50"/>
                    <a:pt x="314" y="103"/>
                    <a:pt x="264" y="119"/>
                  </a:cubicBezTo>
                  <a:cubicBezTo>
                    <a:pt x="255" y="122"/>
                    <a:pt x="245" y="123"/>
                    <a:pt x="235" y="123"/>
                  </a:cubicBezTo>
                  <a:cubicBezTo>
                    <a:pt x="196" y="123"/>
                    <a:pt x="159" y="98"/>
                    <a:pt x="146" y="58"/>
                  </a:cubicBezTo>
                  <a:cubicBezTo>
                    <a:pt x="160" y="102"/>
                    <a:pt x="167" y="145"/>
                    <a:pt x="167" y="187"/>
                  </a:cubicBezTo>
                  <a:cubicBezTo>
                    <a:pt x="167" y="250"/>
                    <a:pt x="152" y="310"/>
                    <a:pt x="124" y="365"/>
                  </a:cubicBezTo>
                  <a:cubicBezTo>
                    <a:pt x="96" y="419"/>
                    <a:pt x="54" y="469"/>
                    <a:pt x="0" y="508"/>
                  </a:cubicBezTo>
                  <a:cubicBezTo>
                    <a:pt x="0" y="508"/>
                    <a:pt x="0" y="508"/>
                    <a:pt x="0" y="508"/>
                  </a:cubicBezTo>
                  <a:cubicBezTo>
                    <a:pt x="0" y="508"/>
                    <a:pt x="0" y="508"/>
                    <a:pt x="0" y="508"/>
                  </a:cubicBezTo>
                  <a:cubicBezTo>
                    <a:pt x="16" y="496"/>
                    <a:pt x="36" y="490"/>
                    <a:pt x="55" y="490"/>
                  </a:cubicBezTo>
                  <a:cubicBezTo>
                    <a:pt x="84" y="490"/>
                    <a:pt x="113" y="504"/>
                    <a:pt x="131" y="529"/>
                  </a:cubicBezTo>
                  <a:cubicBezTo>
                    <a:pt x="161" y="571"/>
                    <a:pt x="152" y="630"/>
                    <a:pt x="110" y="660"/>
                  </a:cubicBezTo>
                  <a:cubicBezTo>
                    <a:pt x="110" y="661"/>
                    <a:pt x="110" y="661"/>
                    <a:pt x="110" y="661"/>
                  </a:cubicBezTo>
                  <a:cubicBezTo>
                    <a:pt x="110" y="661"/>
                    <a:pt x="110" y="661"/>
                    <a:pt x="110" y="660"/>
                  </a:cubicBezTo>
                  <a:cubicBezTo>
                    <a:pt x="188" y="604"/>
                    <a:pt x="250" y="532"/>
                    <a:pt x="291" y="451"/>
                  </a:cubicBezTo>
                  <a:cubicBezTo>
                    <a:pt x="333" y="369"/>
                    <a:pt x="355" y="279"/>
                    <a:pt x="355" y="187"/>
                  </a:cubicBezTo>
                  <a:cubicBezTo>
                    <a:pt x="355" y="125"/>
                    <a:pt x="345" y="62"/>
                    <a:pt x="325" y="0"/>
                  </a:cubicBezTo>
                  <a:cubicBezTo>
                    <a:pt x="325" y="0"/>
                    <a:pt x="325" y="0"/>
                    <a:pt x="325" y="0"/>
                  </a:cubicBezTo>
                </a:path>
              </a:pathLst>
            </a:custGeom>
            <a:solidFill>
              <a:srgbClr val="7DC55C"/>
            </a:solidFill>
            <a:ln w="12700">
              <a:solidFill>
                <a:schemeClr val="accent2"/>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5" name="Freeform 38"/>
            <p:cNvSpPr>
              <a:spLocks/>
            </p:cNvSpPr>
            <p:nvPr/>
          </p:nvSpPr>
          <p:spPr bwMode="auto">
            <a:xfrm flipH="1">
              <a:off x="3422323" y="3553024"/>
              <a:ext cx="616838" cy="544629"/>
            </a:xfrm>
            <a:custGeom>
              <a:avLst/>
              <a:gdLst>
                <a:gd name="T0" fmla="*/ 107 w 213"/>
                <a:gd name="T1" fmla="*/ 0 h 188"/>
                <a:gd name="T2" fmla="*/ 52 w 213"/>
                <a:gd name="T3" fmla="*/ 18 h 188"/>
                <a:gd name="T4" fmla="*/ 52 w 213"/>
                <a:gd name="T5" fmla="*/ 18 h 188"/>
                <a:gd name="T6" fmla="*/ 31 w 213"/>
                <a:gd name="T7" fmla="*/ 150 h 188"/>
                <a:gd name="T8" fmla="*/ 107 w 213"/>
                <a:gd name="T9" fmla="*/ 188 h 188"/>
                <a:gd name="T10" fmla="*/ 162 w 213"/>
                <a:gd name="T11" fmla="*/ 171 h 188"/>
                <a:gd name="T12" fmla="*/ 162 w 213"/>
                <a:gd name="T13" fmla="*/ 170 h 188"/>
                <a:gd name="T14" fmla="*/ 183 w 213"/>
                <a:gd name="T15" fmla="*/ 39 h 188"/>
                <a:gd name="T16" fmla="*/ 107 w 213"/>
                <a:gd name="T17" fmla="*/ 0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3" h="188">
                  <a:moveTo>
                    <a:pt x="107" y="0"/>
                  </a:moveTo>
                  <a:cubicBezTo>
                    <a:pt x="88" y="0"/>
                    <a:pt x="68" y="6"/>
                    <a:pt x="52" y="18"/>
                  </a:cubicBezTo>
                  <a:cubicBezTo>
                    <a:pt x="52" y="18"/>
                    <a:pt x="52" y="18"/>
                    <a:pt x="52" y="18"/>
                  </a:cubicBezTo>
                  <a:cubicBezTo>
                    <a:pt x="10" y="49"/>
                    <a:pt x="0" y="108"/>
                    <a:pt x="31" y="150"/>
                  </a:cubicBezTo>
                  <a:cubicBezTo>
                    <a:pt x="49" y="175"/>
                    <a:pt x="78" y="188"/>
                    <a:pt x="107" y="188"/>
                  </a:cubicBezTo>
                  <a:cubicBezTo>
                    <a:pt x="126" y="188"/>
                    <a:pt x="145" y="183"/>
                    <a:pt x="162" y="171"/>
                  </a:cubicBezTo>
                  <a:cubicBezTo>
                    <a:pt x="162" y="171"/>
                    <a:pt x="162" y="171"/>
                    <a:pt x="162" y="170"/>
                  </a:cubicBezTo>
                  <a:cubicBezTo>
                    <a:pt x="204" y="140"/>
                    <a:pt x="213" y="81"/>
                    <a:pt x="183" y="39"/>
                  </a:cubicBezTo>
                  <a:cubicBezTo>
                    <a:pt x="165" y="14"/>
                    <a:pt x="136" y="0"/>
                    <a:pt x="107" y="0"/>
                  </a:cubicBezTo>
                </a:path>
              </a:pathLst>
            </a:custGeom>
            <a:solidFill>
              <a:schemeClr val="accent3">
                <a:lumMod val="75000"/>
              </a:schemeClr>
            </a:solidFill>
            <a:ln w="12700">
              <a:solidFill>
                <a:schemeClr val="accent3">
                  <a:lumMod val="75000"/>
                </a:schemeClr>
              </a:solidFill>
            </a:ln>
          </p:spPr>
          <p:txBody>
            <a:bodyPr vert="horz" wrap="square" lIns="91440" tIns="45720" rIns="91440" bIns="45720" numCol="1" anchor="t" anchorCtr="0" compatLnSpc="1">
              <a:prstTxWarp prst="textNoShape">
                <a:avLst/>
              </a:prstTxWarp>
            </a:bodyPr>
            <a:lstStyle/>
            <a:p>
              <a:endParaRPr lang="en-US" dirty="0"/>
            </a:p>
          </p:txBody>
        </p:sp>
        <p:sp>
          <p:nvSpPr>
            <p:cNvPr id="16" name="Freeform 39"/>
            <p:cNvSpPr>
              <a:spLocks/>
            </p:cNvSpPr>
            <p:nvPr/>
          </p:nvSpPr>
          <p:spPr bwMode="auto">
            <a:xfrm flipH="1">
              <a:off x="2900948" y="1943615"/>
              <a:ext cx="610719" cy="544629"/>
            </a:xfrm>
            <a:custGeom>
              <a:avLst/>
              <a:gdLst>
                <a:gd name="T0" fmla="*/ 105 w 211"/>
                <a:gd name="T1" fmla="*/ 0 h 188"/>
                <a:gd name="T2" fmla="*/ 76 w 211"/>
                <a:gd name="T3" fmla="*/ 5 h 188"/>
                <a:gd name="T4" fmla="*/ 16 w 211"/>
                <a:gd name="T5" fmla="*/ 123 h 188"/>
                <a:gd name="T6" fmla="*/ 16 w 211"/>
                <a:gd name="T7" fmla="*/ 123 h 188"/>
                <a:gd name="T8" fmla="*/ 105 w 211"/>
                <a:gd name="T9" fmla="*/ 188 h 188"/>
                <a:gd name="T10" fmla="*/ 134 w 211"/>
                <a:gd name="T11" fmla="*/ 184 h 188"/>
                <a:gd name="T12" fmla="*/ 195 w 211"/>
                <a:gd name="T13" fmla="*/ 65 h 188"/>
                <a:gd name="T14" fmla="*/ 195 w 211"/>
                <a:gd name="T15" fmla="*/ 65 h 188"/>
                <a:gd name="T16" fmla="*/ 105 w 211"/>
                <a:gd name="T17" fmla="*/ 0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1" h="188">
                  <a:moveTo>
                    <a:pt x="105" y="0"/>
                  </a:moveTo>
                  <a:cubicBezTo>
                    <a:pt x="96" y="0"/>
                    <a:pt x="86" y="2"/>
                    <a:pt x="76" y="5"/>
                  </a:cubicBezTo>
                  <a:cubicBezTo>
                    <a:pt x="27" y="21"/>
                    <a:pt x="0" y="74"/>
                    <a:pt x="16" y="123"/>
                  </a:cubicBezTo>
                  <a:cubicBezTo>
                    <a:pt x="16" y="123"/>
                    <a:pt x="16" y="123"/>
                    <a:pt x="16" y="123"/>
                  </a:cubicBezTo>
                  <a:cubicBezTo>
                    <a:pt x="29" y="163"/>
                    <a:pt x="66" y="188"/>
                    <a:pt x="105" y="188"/>
                  </a:cubicBezTo>
                  <a:cubicBezTo>
                    <a:pt x="115" y="188"/>
                    <a:pt x="125" y="187"/>
                    <a:pt x="134" y="184"/>
                  </a:cubicBezTo>
                  <a:cubicBezTo>
                    <a:pt x="184" y="168"/>
                    <a:pt x="211" y="115"/>
                    <a:pt x="195" y="65"/>
                  </a:cubicBezTo>
                  <a:cubicBezTo>
                    <a:pt x="195" y="65"/>
                    <a:pt x="195" y="65"/>
                    <a:pt x="195" y="65"/>
                  </a:cubicBezTo>
                  <a:cubicBezTo>
                    <a:pt x="182" y="25"/>
                    <a:pt x="145" y="0"/>
                    <a:pt x="105" y="0"/>
                  </a:cubicBezTo>
                </a:path>
              </a:pathLst>
            </a:custGeom>
            <a:solidFill>
              <a:srgbClr val="66C059"/>
            </a:solidFill>
            <a:ln w="12700">
              <a:solidFill>
                <a:srgbClr val="66C059"/>
              </a:solidFill>
            </a:ln>
          </p:spPr>
          <p:txBody>
            <a:bodyPr vert="horz" wrap="square" lIns="91440" tIns="45720" rIns="91440" bIns="45720" numCol="1" anchor="t" anchorCtr="0" compatLnSpc="1">
              <a:prstTxWarp prst="textNoShape">
                <a:avLst/>
              </a:prstTxWarp>
            </a:bodyPr>
            <a:lstStyle/>
            <a:p>
              <a:endParaRPr lang="en-US" dirty="0"/>
            </a:p>
          </p:txBody>
        </p:sp>
      </p:grpSp>
      <p:cxnSp>
        <p:nvCxnSpPr>
          <p:cNvPr id="32" name="Straight Connector 31"/>
          <p:cNvCxnSpPr/>
          <p:nvPr userDrawn="1"/>
        </p:nvCxnSpPr>
        <p:spPr>
          <a:xfrm>
            <a:off x="4120953" y="1555418"/>
            <a:ext cx="132074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userDrawn="1"/>
        </p:nvCxnSpPr>
        <p:spPr>
          <a:xfrm>
            <a:off x="3750732" y="3086765"/>
            <a:ext cx="1021117"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userDrawn="1"/>
        </p:nvCxnSpPr>
        <p:spPr>
          <a:xfrm>
            <a:off x="4680424" y="4297809"/>
            <a:ext cx="1175818" cy="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userDrawn="1"/>
        </p:nvCxnSpPr>
        <p:spPr>
          <a:xfrm>
            <a:off x="7421558" y="3872747"/>
            <a:ext cx="1225729"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userDrawn="1"/>
        </p:nvCxnSpPr>
        <p:spPr>
          <a:xfrm flipV="1">
            <a:off x="7240650" y="1601119"/>
            <a:ext cx="1518796" cy="0"/>
          </a:xfrm>
          <a:prstGeom prst="line">
            <a:avLst/>
          </a:prstGeom>
          <a:ln w="38100">
            <a:solidFill>
              <a:schemeClr val="accent6"/>
            </a:solidFill>
          </a:ln>
        </p:spPr>
        <p:style>
          <a:lnRef idx="1">
            <a:schemeClr val="accent1"/>
          </a:lnRef>
          <a:fillRef idx="0">
            <a:schemeClr val="accent1"/>
          </a:fillRef>
          <a:effectRef idx="0">
            <a:schemeClr val="accent1"/>
          </a:effectRef>
          <a:fontRef idx="minor">
            <a:schemeClr val="tx1"/>
          </a:fontRef>
        </p:style>
      </p:cxnSp>
      <p:sp>
        <p:nvSpPr>
          <p:cNvPr id="6" name="Text Placeholder 5"/>
          <p:cNvSpPr>
            <a:spLocks noGrp="1"/>
          </p:cNvSpPr>
          <p:nvPr>
            <p:ph type="body" sz="quarter" idx="11"/>
          </p:nvPr>
        </p:nvSpPr>
        <p:spPr>
          <a:xfrm>
            <a:off x="4097040" y="872061"/>
            <a:ext cx="1320800" cy="285750"/>
          </a:xfrm>
          <a:prstGeom prst="rect">
            <a:avLst/>
          </a:prstGeom>
        </p:spPr>
        <p:txBody>
          <a:bodyPr vert="horz"/>
          <a:lstStyle>
            <a:lvl1pPr marL="0" indent="0">
              <a:buNone/>
              <a:defRPr/>
            </a:lvl1pPr>
          </a:lstStyle>
          <a:p>
            <a:pPr lvl="0"/>
            <a:r>
              <a:rPr lang="en-CA" dirty="0"/>
              <a:t>Click to edit Master text styles</a:t>
            </a:r>
          </a:p>
        </p:txBody>
      </p:sp>
      <p:sp>
        <p:nvSpPr>
          <p:cNvPr id="37" name="Text Placeholder 3"/>
          <p:cNvSpPr>
            <a:spLocks noGrp="1"/>
          </p:cNvSpPr>
          <p:nvPr>
            <p:ph type="body" sz="quarter" idx="12"/>
          </p:nvPr>
        </p:nvSpPr>
        <p:spPr>
          <a:xfrm>
            <a:off x="288765" y="226433"/>
            <a:ext cx="8364236" cy="564257"/>
          </a:xfrm>
          <a:prstGeom prst="rect">
            <a:avLst/>
          </a:prstGeom>
        </p:spPr>
        <p:txBody>
          <a:bodyPr vert="horz" wrap="square">
            <a:spAutoFit/>
          </a:bodyPr>
          <a:lstStyle>
            <a:lvl1pPr marL="0" indent="0">
              <a:buNone/>
              <a:defRPr sz="3200" baseline="0">
                <a:solidFill>
                  <a:schemeClr val="tx2"/>
                </a:solidFill>
                <a:latin typeface="+mj-lt"/>
              </a:defRPr>
            </a:lvl1pPr>
          </a:lstStyle>
          <a:p>
            <a:pPr lvl="0"/>
            <a:r>
              <a:rPr lang="en-US" dirty="0"/>
              <a:t>Click to edit Master text styles</a:t>
            </a:r>
          </a:p>
        </p:txBody>
      </p:sp>
      <p:sp>
        <p:nvSpPr>
          <p:cNvPr id="19" name="Text Placeholder 18"/>
          <p:cNvSpPr>
            <a:spLocks noGrp="1"/>
          </p:cNvSpPr>
          <p:nvPr>
            <p:ph type="body" sz="quarter" idx="13"/>
          </p:nvPr>
        </p:nvSpPr>
        <p:spPr>
          <a:xfrm>
            <a:off x="331788" y="3411538"/>
            <a:ext cx="3143250" cy="1108075"/>
          </a:xfrm>
          <a:prstGeom prst="rect">
            <a:avLst/>
          </a:prstGeom>
        </p:spPr>
        <p:txBody>
          <a:bodyPr vert="horz"/>
          <a:lstStyle/>
          <a:p>
            <a:pPr lvl="0"/>
            <a:r>
              <a:rPr lang="en-CA"/>
              <a:t>Click to edit Master text styles</a:t>
            </a:r>
          </a:p>
          <a:p>
            <a:pPr lvl="1"/>
            <a:r>
              <a:rPr lang="en-CA"/>
              <a:t>Second level</a:t>
            </a:r>
          </a:p>
          <a:p>
            <a:pPr lvl="2"/>
            <a:r>
              <a:rPr lang="en-CA"/>
              <a:t>Third level</a:t>
            </a:r>
          </a:p>
          <a:p>
            <a:pPr lvl="3"/>
            <a:r>
              <a:rPr lang="en-CA"/>
              <a:t>Fourth level</a:t>
            </a:r>
          </a:p>
          <a:p>
            <a:pPr lvl="4"/>
            <a:r>
              <a:rPr lang="en-CA"/>
              <a:t>Fifth level</a:t>
            </a:r>
            <a:endParaRPr lang="en-US"/>
          </a:p>
        </p:txBody>
      </p:sp>
      <p:sp>
        <p:nvSpPr>
          <p:cNvPr id="38" name="Text Placeholder 5"/>
          <p:cNvSpPr>
            <a:spLocks noGrp="1"/>
          </p:cNvSpPr>
          <p:nvPr>
            <p:ph type="body" sz="quarter" idx="14"/>
          </p:nvPr>
        </p:nvSpPr>
        <p:spPr>
          <a:xfrm>
            <a:off x="7264829" y="887949"/>
            <a:ext cx="1320800" cy="285750"/>
          </a:xfrm>
          <a:prstGeom prst="rect">
            <a:avLst/>
          </a:prstGeom>
        </p:spPr>
        <p:txBody>
          <a:bodyPr vert="horz"/>
          <a:lstStyle>
            <a:lvl1pPr marL="0" indent="0">
              <a:buNone/>
              <a:defRPr/>
            </a:lvl1pPr>
          </a:lstStyle>
          <a:p>
            <a:pPr lvl="0"/>
            <a:r>
              <a:rPr lang="en-CA" dirty="0"/>
              <a:t>Click to edit Master text styles</a:t>
            </a:r>
          </a:p>
        </p:txBody>
      </p:sp>
      <p:sp>
        <p:nvSpPr>
          <p:cNvPr id="39" name="Text Placeholder 5"/>
          <p:cNvSpPr>
            <a:spLocks noGrp="1"/>
          </p:cNvSpPr>
          <p:nvPr>
            <p:ph type="body" sz="quarter" idx="15"/>
          </p:nvPr>
        </p:nvSpPr>
        <p:spPr>
          <a:xfrm>
            <a:off x="3426856" y="2379456"/>
            <a:ext cx="1320800" cy="285750"/>
          </a:xfrm>
          <a:prstGeom prst="rect">
            <a:avLst/>
          </a:prstGeom>
        </p:spPr>
        <p:txBody>
          <a:bodyPr vert="horz"/>
          <a:lstStyle>
            <a:lvl1pPr marL="0" indent="0">
              <a:buNone/>
              <a:defRPr/>
            </a:lvl1pPr>
          </a:lstStyle>
          <a:p>
            <a:pPr lvl="0"/>
            <a:r>
              <a:rPr lang="en-CA" dirty="0"/>
              <a:t>Click to edit Master text styles</a:t>
            </a:r>
          </a:p>
        </p:txBody>
      </p:sp>
      <p:sp>
        <p:nvSpPr>
          <p:cNvPr id="40" name="Text Placeholder 5"/>
          <p:cNvSpPr>
            <a:spLocks noGrp="1"/>
          </p:cNvSpPr>
          <p:nvPr>
            <p:ph type="body" sz="quarter" idx="16"/>
          </p:nvPr>
        </p:nvSpPr>
        <p:spPr>
          <a:xfrm>
            <a:off x="3750732" y="3714977"/>
            <a:ext cx="1320800" cy="285750"/>
          </a:xfrm>
          <a:prstGeom prst="rect">
            <a:avLst/>
          </a:prstGeom>
        </p:spPr>
        <p:txBody>
          <a:bodyPr vert="horz"/>
          <a:lstStyle>
            <a:lvl1pPr marL="0" indent="0">
              <a:buNone/>
              <a:defRPr/>
            </a:lvl1pPr>
          </a:lstStyle>
          <a:p>
            <a:pPr lvl="0"/>
            <a:r>
              <a:rPr lang="en-CA" dirty="0"/>
              <a:t>Click to edit Master text styles</a:t>
            </a:r>
          </a:p>
        </p:txBody>
      </p:sp>
      <p:sp>
        <p:nvSpPr>
          <p:cNvPr id="41" name="Text Placeholder 5"/>
          <p:cNvSpPr>
            <a:spLocks noGrp="1"/>
          </p:cNvSpPr>
          <p:nvPr>
            <p:ph type="body" sz="quarter" idx="17"/>
          </p:nvPr>
        </p:nvSpPr>
        <p:spPr>
          <a:xfrm>
            <a:off x="7823200" y="3159330"/>
            <a:ext cx="1320800" cy="285750"/>
          </a:xfrm>
          <a:prstGeom prst="rect">
            <a:avLst/>
          </a:prstGeom>
        </p:spPr>
        <p:txBody>
          <a:bodyPr vert="horz"/>
          <a:lstStyle>
            <a:lvl1pPr marL="0" indent="0">
              <a:buNone/>
              <a:defRPr/>
            </a:lvl1pPr>
          </a:lstStyle>
          <a:p>
            <a:pPr lvl="0"/>
            <a:r>
              <a:rPr lang="en-CA" dirty="0"/>
              <a:t>Click to edit Master text styles</a:t>
            </a:r>
          </a:p>
        </p:txBody>
      </p:sp>
      <p:pic>
        <p:nvPicPr>
          <p:cNvPr id="27" name="Picture 26" descr="RHRH-indigo.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013676" y="165310"/>
            <a:ext cx="1769577" cy="620517"/>
          </a:xfrm>
          <a:prstGeom prst="rect">
            <a:avLst/>
          </a:prstGeom>
        </p:spPr>
      </p:pic>
    </p:spTree>
    <p:extLst>
      <p:ext uri="{BB962C8B-B14F-4D97-AF65-F5344CB8AC3E}">
        <p14:creationId xmlns:p14="http://schemas.microsoft.com/office/powerpoint/2010/main" val="263056477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Half Page Photo With Text">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1"/>
          </p:nvPr>
        </p:nvSpPr>
        <p:spPr>
          <a:xfrm>
            <a:off x="277335" y="368468"/>
            <a:ext cx="8364236" cy="564257"/>
          </a:xfrm>
          <a:prstGeom prst="rect">
            <a:avLst/>
          </a:prstGeom>
        </p:spPr>
        <p:txBody>
          <a:bodyPr vert="horz" wrap="square">
            <a:spAutoFit/>
          </a:bodyPr>
          <a:lstStyle>
            <a:lvl1pPr marL="0" indent="0">
              <a:buNone/>
              <a:defRPr sz="3200" baseline="0">
                <a:solidFill>
                  <a:schemeClr val="tx2"/>
                </a:solidFill>
                <a:latin typeface="Arial" panose="020B0604020202020204" pitchFamily="34" charset="0"/>
              </a:defRPr>
            </a:lvl1pPr>
          </a:lstStyle>
          <a:p>
            <a:pPr lvl="0"/>
            <a:r>
              <a:rPr lang="en-US" dirty="0"/>
              <a:t>Click to edit Master text styles</a:t>
            </a:r>
          </a:p>
        </p:txBody>
      </p:sp>
      <p:sp>
        <p:nvSpPr>
          <p:cNvPr id="5" name="Rectangle 4"/>
          <p:cNvSpPr>
            <a:spLocks noChangeArrowheads="1"/>
          </p:cNvSpPr>
          <p:nvPr userDrawn="1"/>
        </p:nvSpPr>
        <p:spPr bwMode="auto">
          <a:xfrm>
            <a:off x="4445575" y="1333290"/>
            <a:ext cx="4328089" cy="914400"/>
          </a:xfrm>
          <a:prstGeom prst="rect">
            <a:avLst/>
          </a:prstGeom>
          <a:solidFill>
            <a:schemeClr val="bg2">
              <a:lumMod val="85000"/>
            </a:schemeClr>
          </a:solidFill>
          <a:ln w="19050" algn="ctr">
            <a:noFill/>
            <a:miter lim="800000"/>
            <a:headEnd/>
            <a:tailEnd/>
          </a:ln>
        </p:spPr>
        <p:txBody>
          <a:bodyPr lIns="617302" tIns="68589" rIns="68589" bIns="68589" anchor="ctr"/>
          <a:lstStyle/>
          <a:p>
            <a:pPr marL="120650" indent="-120650">
              <a:spcBef>
                <a:spcPct val="35000"/>
              </a:spcBef>
              <a:buSzPct val="80000"/>
            </a:pPr>
            <a:endParaRPr kumimoji="1" lang="en-US" sz="1200" dirty="0">
              <a:latin typeface="+mn-lt"/>
            </a:endParaRPr>
          </a:p>
        </p:txBody>
      </p:sp>
      <p:sp>
        <p:nvSpPr>
          <p:cNvPr id="15" name="Rectangle 1"/>
          <p:cNvSpPr>
            <a:spLocks noChangeArrowheads="1"/>
          </p:cNvSpPr>
          <p:nvPr userDrawn="1"/>
        </p:nvSpPr>
        <p:spPr bwMode="auto">
          <a:xfrm>
            <a:off x="4333957" y="398052"/>
            <a:ext cx="6482470" cy="4572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ctr" anchorCtr="0" compatLnSpc="1">
            <a:prstTxWarp prst="textNoShape">
              <a:avLst/>
            </a:prstTxWarp>
            <a:spAutoFit/>
          </a:bodyPr>
          <a:lstStyle/>
          <a:p>
            <a:endParaRPr lang="en-US" dirty="0"/>
          </a:p>
        </p:txBody>
      </p:sp>
      <p:sp>
        <p:nvSpPr>
          <p:cNvPr id="20" name="Rectangle 19"/>
          <p:cNvSpPr>
            <a:spLocks noChangeArrowheads="1"/>
          </p:cNvSpPr>
          <p:nvPr userDrawn="1"/>
        </p:nvSpPr>
        <p:spPr bwMode="auto">
          <a:xfrm>
            <a:off x="3973064" y="2372521"/>
            <a:ext cx="4800599" cy="914400"/>
          </a:xfrm>
          <a:prstGeom prst="rect">
            <a:avLst/>
          </a:prstGeom>
          <a:solidFill>
            <a:schemeClr val="bg2">
              <a:lumMod val="85000"/>
            </a:schemeClr>
          </a:solidFill>
          <a:ln w="19050" algn="ctr">
            <a:noFill/>
            <a:miter lim="800000"/>
            <a:headEnd/>
            <a:tailEnd/>
          </a:ln>
        </p:spPr>
        <p:txBody>
          <a:bodyPr lIns="617302" tIns="68589" rIns="68589" bIns="68589" anchor="ctr"/>
          <a:lstStyle/>
          <a:p>
            <a:pPr lvl="1">
              <a:spcBef>
                <a:spcPct val="35000"/>
              </a:spcBef>
              <a:buSzPct val="80000"/>
            </a:pPr>
            <a:endParaRPr kumimoji="1" lang="en-US" sz="1200" dirty="0">
              <a:latin typeface="+mn-lt"/>
            </a:endParaRPr>
          </a:p>
        </p:txBody>
      </p:sp>
      <p:sp>
        <p:nvSpPr>
          <p:cNvPr id="21" name="Freeform 20"/>
          <p:cNvSpPr>
            <a:spLocks/>
          </p:cNvSpPr>
          <p:nvPr userDrawn="1"/>
        </p:nvSpPr>
        <p:spPr bwMode="auto">
          <a:xfrm>
            <a:off x="687628" y="2367033"/>
            <a:ext cx="3657600" cy="914400"/>
          </a:xfrm>
          <a:custGeom>
            <a:avLst/>
            <a:gdLst>
              <a:gd name="T0" fmla="*/ 151 w 1667"/>
              <a:gd name="T1" fmla="*/ 0 h 303"/>
              <a:gd name="T2" fmla="*/ 0 w 1667"/>
              <a:gd name="T3" fmla="*/ 151 h 303"/>
              <a:gd name="T4" fmla="*/ 151 w 1667"/>
              <a:gd name="T5" fmla="*/ 303 h 303"/>
              <a:gd name="T6" fmla="*/ 1515 w 1667"/>
              <a:gd name="T7" fmla="*/ 303 h 303"/>
              <a:gd name="T8" fmla="*/ 1667 w 1667"/>
              <a:gd name="T9" fmla="*/ 151 h 303"/>
              <a:gd name="T10" fmla="*/ 1515 w 1667"/>
              <a:gd name="T11" fmla="*/ 0 h 303"/>
              <a:gd name="T12" fmla="*/ 151 w 1667"/>
              <a:gd name="T13" fmla="*/ 0 h 303"/>
            </a:gdLst>
            <a:ahLst/>
            <a:cxnLst>
              <a:cxn ang="0">
                <a:pos x="T0" y="T1"/>
              </a:cxn>
              <a:cxn ang="0">
                <a:pos x="T2" y="T3"/>
              </a:cxn>
              <a:cxn ang="0">
                <a:pos x="T4" y="T5"/>
              </a:cxn>
              <a:cxn ang="0">
                <a:pos x="T6" y="T7"/>
              </a:cxn>
              <a:cxn ang="0">
                <a:pos x="T8" y="T9"/>
              </a:cxn>
              <a:cxn ang="0">
                <a:pos x="T10" y="T11"/>
              </a:cxn>
              <a:cxn ang="0">
                <a:pos x="T12" y="T13"/>
              </a:cxn>
            </a:cxnLst>
            <a:rect l="0" t="0" r="r" b="b"/>
            <a:pathLst>
              <a:path w="1667" h="303">
                <a:moveTo>
                  <a:pt x="151" y="0"/>
                </a:moveTo>
                <a:cubicBezTo>
                  <a:pt x="67" y="0"/>
                  <a:pt x="0" y="68"/>
                  <a:pt x="0" y="151"/>
                </a:cubicBezTo>
                <a:cubicBezTo>
                  <a:pt x="0" y="235"/>
                  <a:pt x="67" y="303"/>
                  <a:pt x="151" y="303"/>
                </a:cubicBezTo>
                <a:cubicBezTo>
                  <a:pt x="1515" y="303"/>
                  <a:pt x="1515" y="303"/>
                  <a:pt x="1515" y="303"/>
                </a:cubicBezTo>
                <a:cubicBezTo>
                  <a:pt x="1599" y="303"/>
                  <a:pt x="1667" y="235"/>
                  <a:pt x="1667" y="151"/>
                </a:cubicBezTo>
                <a:cubicBezTo>
                  <a:pt x="1667" y="68"/>
                  <a:pt x="1599" y="0"/>
                  <a:pt x="1515" y="0"/>
                </a:cubicBezTo>
                <a:lnTo>
                  <a:pt x="151" y="0"/>
                </a:lnTo>
                <a:close/>
              </a:path>
            </a:pathLst>
          </a:custGeom>
          <a:solidFill>
            <a:schemeClr val="accent2"/>
          </a:solidFill>
          <a:ln>
            <a:noFill/>
          </a:ln>
        </p:spPr>
        <p:txBody>
          <a:bodyPr vert="horz" wrap="square" lIns="91440" tIns="45720" rIns="91440" bIns="45720" numCol="1" anchor="ctr" anchorCtr="0" compatLnSpc="1">
            <a:prstTxWarp prst="textNoShape">
              <a:avLst/>
            </a:prstTxWarp>
          </a:bodyPr>
          <a:lstStyle/>
          <a:p>
            <a:pPr algn="ctr"/>
            <a:endParaRPr lang="en-US" sz="1600" dirty="0">
              <a:solidFill>
                <a:schemeClr val="bg2"/>
              </a:solidFill>
              <a:latin typeface="+mn-lt"/>
            </a:endParaRPr>
          </a:p>
        </p:txBody>
      </p:sp>
      <p:sp>
        <p:nvSpPr>
          <p:cNvPr id="22" name="Freeform 21"/>
          <p:cNvSpPr>
            <a:spLocks/>
          </p:cNvSpPr>
          <p:nvPr userDrawn="1"/>
        </p:nvSpPr>
        <p:spPr bwMode="auto">
          <a:xfrm>
            <a:off x="230428" y="1329629"/>
            <a:ext cx="4572000" cy="914400"/>
          </a:xfrm>
          <a:custGeom>
            <a:avLst/>
            <a:gdLst>
              <a:gd name="T0" fmla="*/ 151 w 2098"/>
              <a:gd name="T1" fmla="*/ 0 h 304"/>
              <a:gd name="T2" fmla="*/ 0 w 2098"/>
              <a:gd name="T3" fmla="*/ 152 h 304"/>
              <a:gd name="T4" fmla="*/ 151 w 2098"/>
              <a:gd name="T5" fmla="*/ 304 h 304"/>
              <a:gd name="T6" fmla="*/ 1946 w 2098"/>
              <a:gd name="T7" fmla="*/ 304 h 304"/>
              <a:gd name="T8" fmla="*/ 2098 w 2098"/>
              <a:gd name="T9" fmla="*/ 152 h 304"/>
              <a:gd name="T10" fmla="*/ 1946 w 2098"/>
              <a:gd name="T11" fmla="*/ 0 h 304"/>
              <a:gd name="T12" fmla="*/ 151 w 2098"/>
              <a:gd name="T13" fmla="*/ 0 h 304"/>
            </a:gdLst>
            <a:ahLst/>
            <a:cxnLst>
              <a:cxn ang="0">
                <a:pos x="T0" y="T1"/>
              </a:cxn>
              <a:cxn ang="0">
                <a:pos x="T2" y="T3"/>
              </a:cxn>
              <a:cxn ang="0">
                <a:pos x="T4" y="T5"/>
              </a:cxn>
              <a:cxn ang="0">
                <a:pos x="T6" y="T7"/>
              </a:cxn>
              <a:cxn ang="0">
                <a:pos x="T8" y="T9"/>
              </a:cxn>
              <a:cxn ang="0">
                <a:pos x="T10" y="T11"/>
              </a:cxn>
              <a:cxn ang="0">
                <a:pos x="T12" y="T13"/>
              </a:cxn>
            </a:cxnLst>
            <a:rect l="0" t="0" r="r" b="b"/>
            <a:pathLst>
              <a:path w="2098" h="304">
                <a:moveTo>
                  <a:pt x="151" y="0"/>
                </a:moveTo>
                <a:cubicBezTo>
                  <a:pt x="67" y="0"/>
                  <a:pt x="0" y="69"/>
                  <a:pt x="0" y="152"/>
                </a:cubicBezTo>
                <a:cubicBezTo>
                  <a:pt x="0" y="236"/>
                  <a:pt x="67" y="304"/>
                  <a:pt x="151" y="304"/>
                </a:cubicBezTo>
                <a:cubicBezTo>
                  <a:pt x="1946" y="304"/>
                  <a:pt x="1946" y="304"/>
                  <a:pt x="1946" y="304"/>
                </a:cubicBezTo>
                <a:cubicBezTo>
                  <a:pt x="2030" y="304"/>
                  <a:pt x="2098" y="236"/>
                  <a:pt x="2098" y="152"/>
                </a:cubicBezTo>
                <a:cubicBezTo>
                  <a:pt x="2098" y="69"/>
                  <a:pt x="2030" y="0"/>
                  <a:pt x="1946" y="0"/>
                </a:cubicBezTo>
                <a:lnTo>
                  <a:pt x="151" y="0"/>
                </a:lnTo>
                <a:close/>
              </a:path>
            </a:pathLst>
          </a:custGeom>
          <a:solidFill>
            <a:schemeClr val="accent1"/>
          </a:solidFill>
          <a:ln>
            <a:noFill/>
          </a:ln>
        </p:spPr>
        <p:txBody>
          <a:bodyPr vert="horz" wrap="square" lIns="91440" tIns="45720" rIns="91440" bIns="45720" numCol="1" anchor="ctr" anchorCtr="0" compatLnSpc="1">
            <a:prstTxWarp prst="textNoShape">
              <a:avLst/>
            </a:prstTxWarp>
          </a:bodyPr>
          <a:lstStyle/>
          <a:p>
            <a:pPr algn="ctr"/>
            <a:endParaRPr lang="en-US" sz="1600" dirty="0">
              <a:solidFill>
                <a:schemeClr val="bg2"/>
              </a:solidFill>
              <a:latin typeface="+mn-lt"/>
            </a:endParaRPr>
          </a:p>
        </p:txBody>
      </p:sp>
      <p:sp>
        <p:nvSpPr>
          <p:cNvPr id="23" name="Rectangle 22"/>
          <p:cNvSpPr>
            <a:spLocks noChangeArrowheads="1"/>
          </p:cNvSpPr>
          <p:nvPr userDrawn="1"/>
        </p:nvSpPr>
        <p:spPr bwMode="auto">
          <a:xfrm>
            <a:off x="3459892" y="3417240"/>
            <a:ext cx="5313772" cy="914400"/>
          </a:xfrm>
          <a:prstGeom prst="rect">
            <a:avLst/>
          </a:prstGeom>
          <a:solidFill>
            <a:schemeClr val="bg2">
              <a:lumMod val="85000"/>
            </a:schemeClr>
          </a:solidFill>
          <a:ln w="19050" algn="ctr">
            <a:noFill/>
            <a:miter lim="800000"/>
            <a:headEnd/>
            <a:tailEnd/>
          </a:ln>
        </p:spPr>
        <p:txBody>
          <a:bodyPr lIns="617302" tIns="68589" rIns="68589" bIns="68589" anchor="ctr"/>
          <a:lstStyle/>
          <a:p>
            <a:pPr marL="1042870" lvl="2" indent="-128605">
              <a:spcBef>
                <a:spcPct val="35000"/>
              </a:spcBef>
              <a:buSzPct val="80000"/>
              <a:buFontTx/>
              <a:buChar char="•"/>
            </a:pPr>
            <a:endParaRPr kumimoji="1" lang="en-US" sz="1200" dirty="0">
              <a:latin typeface="+mn-lt"/>
            </a:endParaRPr>
          </a:p>
        </p:txBody>
      </p:sp>
      <p:sp>
        <p:nvSpPr>
          <p:cNvPr id="24" name="Freeform 23"/>
          <p:cNvSpPr>
            <a:spLocks/>
          </p:cNvSpPr>
          <p:nvPr userDrawn="1"/>
        </p:nvSpPr>
        <p:spPr bwMode="auto">
          <a:xfrm>
            <a:off x="1144828" y="3411752"/>
            <a:ext cx="2743200" cy="914400"/>
          </a:xfrm>
          <a:custGeom>
            <a:avLst/>
            <a:gdLst>
              <a:gd name="T0" fmla="*/ 151 w 1253"/>
              <a:gd name="T1" fmla="*/ 0 h 303"/>
              <a:gd name="T2" fmla="*/ 0 w 1253"/>
              <a:gd name="T3" fmla="*/ 152 h 303"/>
              <a:gd name="T4" fmla="*/ 151 w 1253"/>
              <a:gd name="T5" fmla="*/ 303 h 303"/>
              <a:gd name="T6" fmla="*/ 1101 w 1253"/>
              <a:gd name="T7" fmla="*/ 303 h 303"/>
              <a:gd name="T8" fmla="*/ 1253 w 1253"/>
              <a:gd name="T9" fmla="*/ 152 h 303"/>
              <a:gd name="T10" fmla="*/ 1101 w 1253"/>
              <a:gd name="T11" fmla="*/ 0 h 303"/>
              <a:gd name="T12" fmla="*/ 151 w 1253"/>
              <a:gd name="T13" fmla="*/ 0 h 303"/>
            </a:gdLst>
            <a:ahLst/>
            <a:cxnLst>
              <a:cxn ang="0">
                <a:pos x="T0" y="T1"/>
              </a:cxn>
              <a:cxn ang="0">
                <a:pos x="T2" y="T3"/>
              </a:cxn>
              <a:cxn ang="0">
                <a:pos x="T4" y="T5"/>
              </a:cxn>
              <a:cxn ang="0">
                <a:pos x="T6" y="T7"/>
              </a:cxn>
              <a:cxn ang="0">
                <a:pos x="T8" y="T9"/>
              </a:cxn>
              <a:cxn ang="0">
                <a:pos x="T10" y="T11"/>
              </a:cxn>
              <a:cxn ang="0">
                <a:pos x="T12" y="T13"/>
              </a:cxn>
            </a:cxnLst>
            <a:rect l="0" t="0" r="r" b="b"/>
            <a:pathLst>
              <a:path w="1253" h="303">
                <a:moveTo>
                  <a:pt x="151" y="0"/>
                </a:moveTo>
                <a:cubicBezTo>
                  <a:pt x="68" y="0"/>
                  <a:pt x="0" y="68"/>
                  <a:pt x="0" y="152"/>
                </a:cubicBezTo>
                <a:cubicBezTo>
                  <a:pt x="0" y="235"/>
                  <a:pt x="68" y="303"/>
                  <a:pt x="151" y="303"/>
                </a:cubicBezTo>
                <a:cubicBezTo>
                  <a:pt x="1101" y="303"/>
                  <a:pt x="1101" y="303"/>
                  <a:pt x="1101" y="303"/>
                </a:cubicBezTo>
                <a:cubicBezTo>
                  <a:pt x="1185" y="303"/>
                  <a:pt x="1253" y="235"/>
                  <a:pt x="1253" y="152"/>
                </a:cubicBezTo>
                <a:cubicBezTo>
                  <a:pt x="1253" y="68"/>
                  <a:pt x="1185" y="0"/>
                  <a:pt x="1101" y="0"/>
                </a:cubicBezTo>
                <a:lnTo>
                  <a:pt x="151" y="0"/>
                </a:lnTo>
                <a:close/>
              </a:path>
            </a:pathLst>
          </a:custGeom>
          <a:solidFill>
            <a:schemeClr val="accent3"/>
          </a:solidFill>
          <a:ln>
            <a:noFill/>
          </a:ln>
        </p:spPr>
        <p:txBody>
          <a:bodyPr vert="horz" wrap="square" lIns="91440" tIns="45720" rIns="91440" bIns="45720" numCol="1" anchor="ctr" anchorCtr="0" compatLnSpc="1">
            <a:prstTxWarp prst="textNoShape">
              <a:avLst/>
            </a:prstTxWarp>
          </a:bodyPr>
          <a:lstStyle/>
          <a:p>
            <a:pPr algn="ctr"/>
            <a:endParaRPr lang="en-US" sz="1600" dirty="0">
              <a:solidFill>
                <a:schemeClr val="bg2"/>
              </a:solidFill>
              <a:latin typeface="+mn-lt"/>
            </a:endParaRPr>
          </a:p>
        </p:txBody>
      </p:sp>
      <p:sp>
        <p:nvSpPr>
          <p:cNvPr id="8" name="Text Placeholder 7"/>
          <p:cNvSpPr>
            <a:spLocks noGrp="1"/>
          </p:cNvSpPr>
          <p:nvPr>
            <p:ph type="body" sz="quarter" idx="12"/>
          </p:nvPr>
        </p:nvSpPr>
        <p:spPr>
          <a:xfrm>
            <a:off x="687387" y="1431925"/>
            <a:ext cx="3758187" cy="914400"/>
          </a:xfrm>
          <a:prstGeom prst="rect">
            <a:avLst/>
          </a:prstGeom>
        </p:spPr>
        <p:txBody>
          <a:bodyPr vert="horz"/>
          <a:lstStyle>
            <a:lvl1pPr marL="0" indent="0">
              <a:buNone/>
              <a:defRPr>
                <a:solidFill>
                  <a:schemeClr val="bg2"/>
                </a:solidFill>
              </a:defRPr>
            </a:lvl1pPr>
          </a:lstStyle>
          <a:p>
            <a:pPr lvl="0"/>
            <a:r>
              <a:rPr lang="en-CA" dirty="0"/>
              <a:t>Click to edit Master text styles</a:t>
            </a:r>
          </a:p>
        </p:txBody>
      </p:sp>
      <p:sp>
        <p:nvSpPr>
          <p:cNvPr id="26" name="Text Placeholder 7"/>
          <p:cNvSpPr>
            <a:spLocks noGrp="1"/>
          </p:cNvSpPr>
          <p:nvPr>
            <p:ph type="body" sz="quarter" idx="13"/>
          </p:nvPr>
        </p:nvSpPr>
        <p:spPr>
          <a:xfrm>
            <a:off x="839787" y="2430345"/>
            <a:ext cx="3505441" cy="914400"/>
          </a:xfrm>
          <a:prstGeom prst="rect">
            <a:avLst/>
          </a:prstGeom>
        </p:spPr>
        <p:txBody>
          <a:bodyPr vert="horz"/>
          <a:lstStyle>
            <a:lvl1pPr marL="0" indent="0">
              <a:buNone/>
              <a:defRPr>
                <a:solidFill>
                  <a:schemeClr val="bg2"/>
                </a:solidFill>
              </a:defRPr>
            </a:lvl1pPr>
          </a:lstStyle>
          <a:p>
            <a:pPr lvl="0"/>
            <a:r>
              <a:rPr lang="en-CA" dirty="0"/>
              <a:t>Click to edit Master text styles</a:t>
            </a:r>
          </a:p>
        </p:txBody>
      </p:sp>
      <p:sp>
        <p:nvSpPr>
          <p:cNvPr id="27" name="Text Placeholder 7"/>
          <p:cNvSpPr>
            <a:spLocks noGrp="1"/>
          </p:cNvSpPr>
          <p:nvPr>
            <p:ph type="body" sz="quarter" idx="14"/>
          </p:nvPr>
        </p:nvSpPr>
        <p:spPr>
          <a:xfrm>
            <a:off x="1245136" y="3516093"/>
            <a:ext cx="2524611" cy="914400"/>
          </a:xfrm>
          <a:prstGeom prst="rect">
            <a:avLst/>
          </a:prstGeom>
        </p:spPr>
        <p:txBody>
          <a:bodyPr vert="horz"/>
          <a:lstStyle>
            <a:lvl1pPr marL="0" indent="0">
              <a:buNone/>
              <a:defRPr>
                <a:solidFill>
                  <a:schemeClr val="bg2"/>
                </a:solidFill>
              </a:defRPr>
            </a:lvl1pPr>
          </a:lstStyle>
          <a:p>
            <a:pPr lvl="0"/>
            <a:r>
              <a:rPr lang="en-CA" dirty="0"/>
              <a:t>Click to edit Master text styles</a:t>
            </a:r>
          </a:p>
        </p:txBody>
      </p:sp>
      <p:sp>
        <p:nvSpPr>
          <p:cNvPr id="10" name="Text Placeholder 9"/>
          <p:cNvSpPr>
            <a:spLocks noGrp="1"/>
          </p:cNvSpPr>
          <p:nvPr>
            <p:ph type="body" sz="quarter" idx="15"/>
          </p:nvPr>
        </p:nvSpPr>
        <p:spPr>
          <a:xfrm>
            <a:off x="4945063" y="1431925"/>
            <a:ext cx="3696508" cy="914400"/>
          </a:xfrm>
          <a:prstGeom prst="rect">
            <a:avLst/>
          </a:prstGeom>
        </p:spPr>
        <p:txBody>
          <a:bodyPr vert="horz"/>
          <a:lstStyle/>
          <a:p>
            <a:pPr lvl="0"/>
            <a:r>
              <a:rPr lang="en-CA" dirty="0"/>
              <a:t>Click to edit Master text styles</a:t>
            </a:r>
          </a:p>
        </p:txBody>
      </p:sp>
      <p:sp>
        <p:nvSpPr>
          <p:cNvPr id="28" name="Text Placeholder 9"/>
          <p:cNvSpPr>
            <a:spLocks noGrp="1"/>
          </p:cNvSpPr>
          <p:nvPr>
            <p:ph type="body" sz="quarter" idx="16"/>
          </p:nvPr>
        </p:nvSpPr>
        <p:spPr>
          <a:xfrm>
            <a:off x="4445575" y="2430345"/>
            <a:ext cx="3696508" cy="914400"/>
          </a:xfrm>
          <a:prstGeom prst="rect">
            <a:avLst/>
          </a:prstGeom>
        </p:spPr>
        <p:txBody>
          <a:bodyPr vert="horz"/>
          <a:lstStyle/>
          <a:p>
            <a:pPr lvl="0"/>
            <a:r>
              <a:rPr lang="en-CA" dirty="0"/>
              <a:t>Click to edit Master text styles</a:t>
            </a:r>
          </a:p>
        </p:txBody>
      </p:sp>
      <p:sp>
        <p:nvSpPr>
          <p:cNvPr id="29" name="Text Placeholder 9"/>
          <p:cNvSpPr>
            <a:spLocks noGrp="1"/>
          </p:cNvSpPr>
          <p:nvPr>
            <p:ph type="body" sz="quarter" idx="17"/>
          </p:nvPr>
        </p:nvSpPr>
        <p:spPr>
          <a:xfrm>
            <a:off x="3973064" y="3434537"/>
            <a:ext cx="3696508" cy="914400"/>
          </a:xfrm>
          <a:prstGeom prst="rect">
            <a:avLst/>
          </a:prstGeom>
        </p:spPr>
        <p:txBody>
          <a:bodyPr vert="horz"/>
          <a:lstStyle/>
          <a:p>
            <a:pPr lvl="0"/>
            <a:r>
              <a:rPr lang="en-CA" dirty="0"/>
              <a:t>Click to edit Master text styles</a:t>
            </a:r>
          </a:p>
        </p:txBody>
      </p:sp>
    </p:spTree>
    <p:extLst>
      <p:ext uri="{BB962C8B-B14F-4D97-AF65-F5344CB8AC3E}">
        <p14:creationId xmlns:p14="http://schemas.microsoft.com/office/powerpoint/2010/main" val="13155700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p:cSld name="Full bleed photo">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9147348" cy="5143500"/>
          </a:xfrm>
          <a:prstGeom prst="rect">
            <a:avLst/>
          </a:prstGeom>
        </p:spPr>
        <p:txBody>
          <a:bodyPr vert="horz" lIns="91420" tIns="45710" rIns="91420" bIns="45710"/>
          <a:lstStyle>
            <a:lvl1pPr marL="0" indent="0" algn="ctr">
              <a:buNone/>
              <a:defRPr sz="2200" baseline="0">
                <a:solidFill>
                  <a:schemeClr val="tx1"/>
                </a:solidFill>
                <a:latin typeface="Arial" panose="020B0604020202020204" pitchFamily="34" charset="0"/>
                <a:cs typeface="Arial" panose="020B0604020202020204" pitchFamily="34" charset="0"/>
              </a:defRPr>
            </a:lvl1pPr>
          </a:lstStyle>
          <a:p>
            <a:pPr lvl="0"/>
            <a:r>
              <a:rPr lang="en-US" noProof="0" dirty="0"/>
              <a:t>Click icon to add picture</a:t>
            </a:r>
          </a:p>
        </p:txBody>
      </p:sp>
    </p:spTree>
    <p:extLst>
      <p:ext uri="{BB962C8B-B14F-4D97-AF65-F5344CB8AC3E}">
        <p14:creationId xmlns:p14="http://schemas.microsoft.com/office/powerpoint/2010/main" val="223005233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1_Full bleed photo">
    <p:bg>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a:xfrm>
            <a:off x="0" y="0"/>
            <a:ext cx="9093200" cy="5143500"/>
          </a:xfrm>
          <a:prstGeom prst="rect">
            <a:avLst/>
          </a:pr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endParaRPr>
          </a:p>
        </p:txBody>
      </p:sp>
      <p:sp>
        <p:nvSpPr>
          <p:cNvPr id="5" name="Rectangle 4"/>
          <p:cNvSpPr>
            <a:spLocks noChangeArrowheads="1"/>
          </p:cNvSpPr>
          <p:nvPr userDrawn="1"/>
        </p:nvSpPr>
        <p:spPr bwMode="ltGray">
          <a:xfrm>
            <a:off x="477679" y="4741653"/>
            <a:ext cx="3466792" cy="154518"/>
          </a:xfrm>
          <a:prstGeom prst="rect">
            <a:avLst/>
          </a:prstGeom>
          <a:noFill/>
          <a:ln w="9525">
            <a:noFill/>
            <a:miter lim="800000"/>
            <a:headEnd/>
            <a:tailEnd/>
          </a:ln>
          <a:effectLst/>
        </p:spPr>
        <p:txBody>
          <a:bodyPr wrap="square" lIns="61586" tIns="30792" rIns="61586" bIns="30792" anchor="b">
            <a:spAutoFit/>
          </a:bodyPr>
          <a:lstStyle/>
          <a:p>
            <a:pPr algn="l" defTabSz="610744" rtl="0" fontAlgn="auto">
              <a:spcBef>
                <a:spcPts val="0"/>
              </a:spcBef>
              <a:spcAft>
                <a:spcPts val="0"/>
              </a:spcAft>
              <a:defRPr/>
            </a:pPr>
            <a:r>
              <a:rPr lang="en-US" sz="600" kern="1200" spc="20" baseline="0" dirty="0">
                <a:solidFill>
                  <a:schemeClr val="accent1">
                    <a:lumMod val="75000"/>
                  </a:schemeClr>
                </a:solidFill>
                <a:latin typeface="Arial" panose="020B0604020202020204" pitchFamily="34" charset="0"/>
                <a:ea typeface="+mn-ea"/>
                <a:cs typeface="CiscoSans Thin"/>
              </a:rPr>
              <a:t>© 2017  Cisco and/or its affiliates. All rights reserved.   Cisco Confidential</a:t>
            </a:r>
          </a:p>
        </p:txBody>
      </p:sp>
      <p:sp>
        <p:nvSpPr>
          <p:cNvPr id="3" name="Picture Placeholder 2"/>
          <p:cNvSpPr>
            <a:spLocks noGrp="1"/>
          </p:cNvSpPr>
          <p:nvPr>
            <p:ph type="pic" sz="quarter" idx="10"/>
          </p:nvPr>
        </p:nvSpPr>
        <p:spPr>
          <a:xfrm>
            <a:off x="308012" y="240631"/>
            <a:ext cx="8480388" cy="4266646"/>
          </a:xfrm>
          <a:prstGeom prst="rect">
            <a:avLst/>
          </a:prstGeom>
          <a:solidFill>
            <a:schemeClr val="bg2"/>
          </a:solidFill>
        </p:spPr>
        <p:txBody>
          <a:bodyPr vert="horz" lIns="91424" tIns="45712" rIns="91424" bIns="45712"/>
          <a:lstStyle>
            <a:lvl1pPr marL="0" indent="0" algn="ctr">
              <a:buNone/>
              <a:defRPr sz="1500" baseline="0">
                <a:solidFill>
                  <a:schemeClr val="tx1"/>
                </a:solidFill>
                <a:latin typeface="Arial" panose="020B0604020202020204" pitchFamily="34" charset="0"/>
                <a:cs typeface="Arial" panose="020B0604020202020204" pitchFamily="34" charset="0"/>
              </a:defRPr>
            </a:lvl1pPr>
          </a:lstStyle>
          <a:p>
            <a:pPr lvl="0"/>
            <a:r>
              <a:rPr lang="en-US" noProof="0" dirty="0"/>
              <a:t>Click icon to add picture</a:t>
            </a:r>
          </a:p>
        </p:txBody>
      </p:sp>
    </p:spTree>
    <p:extLst>
      <p:ext uri="{BB962C8B-B14F-4D97-AF65-F5344CB8AC3E}">
        <p14:creationId xmlns:p14="http://schemas.microsoft.com/office/powerpoint/2010/main" val="171407915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ullet">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462301" y="1201738"/>
            <a:ext cx="8277344" cy="3389312"/>
          </a:xfrm>
          <a:prstGeom prst="rect">
            <a:avLst/>
          </a:prstGeom>
        </p:spPr>
        <p:txBody>
          <a:bodyPr lIns="91420" tIns="45710" rIns="91420" bIns="45710">
            <a:noAutofit/>
          </a:bodyPr>
          <a:lstStyle>
            <a:lvl1pPr marL="228600" indent="-171450">
              <a:lnSpc>
                <a:spcPct val="95000"/>
              </a:lnSpc>
              <a:spcBef>
                <a:spcPts val="1110"/>
              </a:spcBef>
              <a:buClr>
                <a:schemeClr val="tx1"/>
              </a:buClr>
              <a:buSzPct val="80000"/>
              <a:buFont typeface="Arial"/>
              <a:buChar char="•"/>
              <a:defRPr sz="2000" b="0" i="0">
                <a:solidFill>
                  <a:schemeClr val="tx1"/>
                </a:solidFill>
                <a:latin typeface="+mj-lt"/>
                <a:ea typeface="CiscoSansTT Thin" charset="0"/>
                <a:cs typeface="CiscoSansTT Thin" charset="0"/>
              </a:defRPr>
            </a:lvl1pPr>
            <a:lvl2pPr marL="457200" indent="-165100">
              <a:lnSpc>
                <a:spcPct val="95000"/>
              </a:lnSpc>
              <a:spcBef>
                <a:spcPts val="450"/>
              </a:spcBef>
              <a:buClr>
                <a:schemeClr val="tx1"/>
              </a:buClr>
              <a:buSzPct val="80000"/>
              <a:buFont typeface="Arial"/>
              <a:buChar char="•"/>
              <a:defRPr sz="1800" b="0" i="0">
                <a:solidFill>
                  <a:schemeClr val="tx1"/>
                </a:solidFill>
                <a:latin typeface="+mj-lt"/>
                <a:ea typeface="CiscoSansTT Thin" charset="0"/>
                <a:cs typeface="CiscoSansTT Thin" charset="0"/>
              </a:defRPr>
            </a:lvl2pPr>
            <a:lvl3pPr marL="685800" indent="-109538">
              <a:buClr>
                <a:schemeClr val="tx1"/>
              </a:buClr>
              <a:buSzPct val="80000"/>
              <a:buFont typeface="Arial"/>
              <a:buChar char="•"/>
              <a:defRPr sz="1600" b="0" i="0">
                <a:solidFill>
                  <a:schemeClr val="tx1"/>
                </a:solidFill>
                <a:latin typeface="+mj-lt"/>
                <a:ea typeface="CiscoSansTT Thin" charset="0"/>
                <a:cs typeface="CiscoSansTT Thin" charset="0"/>
              </a:defRPr>
            </a:lvl3pPr>
            <a:lvl4pPr marL="911035" indent="-171415">
              <a:buClr>
                <a:schemeClr val="tx1"/>
              </a:buClr>
              <a:buSzPct val="80000"/>
              <a:buFont typeface="Arial"/>
              <a:buChar char="•"/>
              <a:defRPr sz="1400" b="0" i="0">
                <a:solidFill>
                  <a:schemeClr val="tx1"/>
                </a:solidFill>
                <a:latin typeface="+mj-lt"/>
                <a:ea typeface="CiscoSansTT Thin" charset="0"/>
                <a:cs typeface="CiscoSansTT Thin" charset="0"/>
              </a:defRPr>
            </a:lvl4pPr>
            <a:lvl5pPr marL="1082450" indent="-168240">
              <a:buClr>
                <a:schemeClr val="tx1"/>
              </a:buClr>
              <a:buSzPct val="80000"/>
              <a:buFont typeface="Arial"/>
              <a:buChar char="•"/>
              <a:defRPr sz="1200" b="0" i="0">
                <a:solidFill>
                  <a:schemeClr val="tx1"/>
                </a:solidFill>
                <a:latin typeface="+mj-lt"/>
                <a:ea typeface="CiscoSansTT Thin" charset="0"/>
                <a:cs typeface="CiscoSansTT Thin" charset="0"/>
              </a:defRPr>
            </a:lvl5pPr>
          </a:lstStyle>
          <a:p>
            <a:pPr lvl="0"/>
            <a:r>
              <a:rPr lang="en-GB" dirty="0"/>
              <a:t>First level</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6" name="Title Placeholder 5"/>
          <p:cNvSpPr>
            <a:spLocks noGrp="1"/>
          </p:cNvSpPr>
          <p:nvPr>
            <p:ph type="title"/>
          </p:nvPr>
        </p:nvSpPr>
        <p:spPr bwMode="auto">
          <a:xfrm>
            <a:off x="437766" y="341313"/>
            <a:ext cx="8345488" cy="731837"/>
          </a:xfrm>
          <a:prstGeom prst="rect">
            <a:avLst/>
          </a:prstGeom>
          <a:noFill/>
          <a:ln>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24" tIns="45712" rIns="91424" bIns="45712" numCol="1" anchor="ctr" anchorCtr="0" compatLnSpc="1">
            <a:prstTxWarp prst="textNoShape">
              <a:avLst/>
            </a:prstTxWarp>
          </a:bodyPr>
          <a:lstStyle>
            <a:lvl1pPr>
              <a:defRPr sz="2800">
                <a:solidFill>
                  <a:schemeClr val="tx2"/>
                </a:solidFill>
                <a:latin typeface="+mj-lt"/>
              </a:defRPr>
            </a:lvl1pPr>
          </a:lstStyle>
          <a:p>
            <a:pPr lvl="0"/>
            <a:r>
              <a:rPr lang="en-GB" dirty="0"/>
              <a:t>Click to edit Master title style</a:t>
            </a:r>
          </a:p>
        </p:txBody>
      </p:sp>
      <p:pic>
        <p:nvPicPr>
          <p:cNvPr id="5" name="Picture 2" descr="https://upload.wikimedia.org/wikipedia/en/f/f8/CiscoDevNet2.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06874" y="142958"/>
            <a:ext cx="1534525" cy="7604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164433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Segue">
    <p:bg>
      <p:bgPr>
        <a:solidFill>
          <a:srgbClr val="000000"/>
        </a:solidFill>
        <a:effectLst/>
      </p:bgPr>
    </p:bg>
    <p:spTree>
      <p:nvGrpSpPr>
        <p:cNvPr id="1" name=""/>
        <p:cNvGrpSpPr/>
        <p:nvPr/>
      </p:nvGrpSpPr>
      <p:grpSpPr>
        <a:xfrm>
          <a:off x="0" y="0"/>
          <a:ext cx="0" cy="0"/>
          <a:chOff x="0" y="0"/>
          <a:chExt cx="0" cy="0"/>
        </a:xfrm>
      </p:grpSpPr>
      <p:pic>
        <p:nvPicPr>
          <p:cNvPr id="8" name="Picture 7" descr="cisco-image.jpg"/>
          <p:cNvPicPr>
            <a:picLocks noChangeAspect="1"/>
          </p:cNvPicPr>
          <p:nvPr userDrawn="1"/>
        </p:nvPicPr>
        <p:blipFill rotWithShape="1">
          <a:blip r:embed="rId2">
            <a:extLst>
              <a:ext uri="{28A0092B-C50C-407E-A947-70E740481C1C}">
                <a14:useLocalDpi xmlns:a14="http://schemas.microsoft.com/office/drawing/2010/main" val="0"/>
              </a:ext>
            </a:extLst>
          </a:blip>
          <a:srcRect b="15879"/>
          <a:stretch/>
        </p:blipFill>
        <p:spPr>
          <a:xfrm>
            <a:off x="0" y="816725"/>
            <a:ext cx="9144000" cy="4326775"/>
          </a:xfrm>
          <a:prstGeom prst="rect">
            <a:avLst/>
          </a:prstGeom>
        </p:spPr>
      </p:pic>
      <p:pic>
        <p:nvPicPr>
          <p:cNvPr id="13" name="Picture 12"/>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208294" y="205316"/>
            <a:ext cx="941388" cy="5857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5" name="Title 1"/>
          <p:cNvSpPr>
            <a:spLocks noGrp="1"/>
          </p:cNvSpPr>
          <p:nvPr>
            <p:ph type="ctrTitle" hasCustomPrompt="1"/>
          </p:nvPr>
        </p:nvSpPr>
        <p:spPr>
          <a:xfrm>
            <a:off x="433588" y="1044551"/>
            <a:ext cx="8299077" cy="2291621"/>
          </a:xfrm>
          <a:prstGeom prst="rect">
            <a:avLst/>
          </a:prstGeom>
          <a:noFill/>
          <a:ln>
            <a:noFill/>
          </a:ln>
        </p:spPr>
        <p:txBody>
          <a:bodyPr anchor="b">
            <a:noAutofit/>
          </a:bodyPr>
          <a:lstStyle>
            <a:lvl1pPr marL="0" indent="0" algn="l">
              <a:lnSpc>
                <a:spcPct val="90000"/>
              </a:lnSpc>
              <a:buFont typeface="Arial" panose="020B0604020202020204" pitchFamily="34" charset="0"/>
              <a:buNone/>
              <a:defRPr sz="4600" b="0" i="0" spc="0" baseline="0">
                <a:solidFill>
                  <a:schemeClr val="bg2"/>
                </a:solidFill>
                <a:latin typeface="+mj-lt"/>
                <a:ea typeface="CiscoSansTT Thin" charset="0"/>
                <a:cs typeface="CiscoSansTT Thin" charset="0"/>
              </a:defRPr>
            </a:lvl1pPr>
          </a:lstStyle>
          <a:p>
            <a:r>
              <a:rPr lang="en-GB" dirty="0"/>
              <a:t>Section Title Goes Here</a:t>
            </a:r>
            <a:endParaRPr lang="en-US" dirty="0"/>
          </a:p>
        </p:txBody>
      </p:sp>
      <p:sp>
        <p:nvSpPr>
          <p:cNvPr id="16" name="Subtitle 2"/>
          <p:cNvSpPr>
            <a:spLocks noGrp="1"/>
          </p:cNvSpPr>
          <p:nvPr>
            <p:ph type="subTitle" idx="1" hasCustomPrompt="1"/>
          </p:nvPr>
        </p:nvSpPr>
        <p:spPr>
          <a:xfrm>
            <a:off x="436245" y="3456171"/>
            <a:ext cx="8296421" cy="288131"/>
          </a:xfrm>
          <a:prstGeom prst="rect">
            <a:avLst/>
          </a:prstGeom>
        </p:spPr>
        <p:txBody>
          <a:bodyPr lIns="91420" tIns="45710" rIns="91420" bIns="45710" anchor="b" anchorCtr="0">
            <a:noAutofit/>
          </a:bodyPr>
          <a:lstStyle>
            <a:lvl1pPr marL="0" indent="0" algn="l">
              <a:buNone/>
              <a:defRPr sz="1600" b="0" i="0">
                <a:solidFill>
                  <a:schemeClr val="bg2"/>
                </a:solidFill>
                <a:latin typeface="+mj-lt"/>
                <a:cs typeface="Arial" panose="020B0604020202020204" pitchFamily="34" charset="0"/>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GB" dirty="0"/>
              <a:t>Speaker Name</a:t>
            </a:r>
            <a:endParaRPr lang="en-US" dirty="0"/>
          </a:p>
        </p:txBody>
      </p:sp>
      <p:sp>
        <p:nvSpPr>
          <p:cNvPr id="17" name="Text Placeholder 38"/>
          <p:cNvSpPr>
            <a:spLocks noGrp="1"/>
          </p:cNvSpPr>
          <p:nvPr>
            <p:ph type="body" sz="quarter" idx="11" hasCustomPrompt="1"/>
          </p:nvPr>
        </p:nvSpPr>
        <p:spPr>
          <a:xfrm>
            <a:off x="436245" y="3696168"/>
            <a:ext cx="8296421" cy="288131"/>
          </a:xfrm>
          <a:prstGeom prst="rect">
            <a:avLst/>
          </a:prstGeom>
        </p:spPr>
        <p:txBody>
          <a:bodyPr lIns="91420" tIns="45710" rIns="91420" bIns="45710"/>
          <a:lstStyle>
            <a:lvl1pPr marL="0" indent="0" algn="l">
              <a:buFontTx/>
              <a:buNone/>
              <a:defRPr lang="en-US" sz="1600" b="0" i="0" kern="1200" dirty="0" smtClean="0">
                <a:solidFill>
                  <a:schemeClr val="bg2"/>
                </a:solidFill>
                <a:latin typeface="+mj-lt"/>
                <a:ea typeface="+mn-ea"/>
                <a:cs typeface="Arial" panose="020B0604020202020204"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GB" dirty="0"/>
              <a:t>Speaker Title</a:t>
            </a:r>
          </a:p>
        </p:txBody>
      </p:sp>
      <p:sp>
        <p:nvSpPr>
          <p:cNvPr id="18" name="Text Placeholder 40"/>
          <p:cNvSpPr>
            <a:spLocks noGrp="1"/>
          </p:cNvSpPr>
          <p:nvPr>
            <p:ph type="body" sz="quarter" idx="12" hasCustomPrompt="1"/>
          </p:nvPr>
        </p:nvSpPr>
        <p:spPr>
          <a:xfrm>
            <a:off x="436245" y="3936165"/>
            <a:ext cx="8296421" cy="288131"/>
          </a:xfrm>
          <a:prstGeom prst="rect">
            <a:avLst/>
          </a:prstGeom>
        </p:spPr>
        <p:txBody>
          <a:bodyPr lIns="91420" tIns="45710" rIns="91420" bIns="45710"/>
          <a:lstStyle>
            <a:lvl1pPr marL="0" indent="0" algn="l">
              <a:buFontTx/>
              <a:buNone/>
              <a:defRPr lang="en-US" sz="1600" b="0" i="0" kern="1200" dirty="0" smtClean="0">
                <a:solidFill>
                  <a:schemeClr val="bg2"/>
                </a:solidFill>
                <a:latin typeface="+mj-lt"/>
                <a:ea typeface="+mn-ea"/>
                <a:cs typeface="Arial" panose="020B0604020202020204"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GB" dirty="0"/>
              <a:t>Date</a:t>
            </a:r>
          </a:p>
        </p:txBody>
      </p:sp>
      <p:pic>
        <p:nvPicPr>
          <p:cNvPr id="9" name="Picture 2" descr="https://pbs.twimg.com/profile_images/831938838935203840/eGVNy9b7.jpg"/>
          <p:cNvPicPr>
            <a:picLocks noChangeAspect="1" noChangeArrowheads="1"/>
          </p:cNvPicPr>
          <p:nvPr userDrawn="1"/>
        </p:nvPicPr>
        <p:blipFill rotWithShape="1">
          <a:blip r:embed="rId4">
            <a:extLst>
              <a:ext uri="{28A0092B-C50C-407E-A947-70E740481C1C}">
                <a14:useLocalDpi xmlns:a14="http://schemas.microsoft.com/office/drawing/2010/main" val="0"/>
              </a:ext>
            </a:extLst>
          </a:blip>
          <a:srcRect t="8037" b="28736"/>
          <a:stretch/>
        </p:blipFill>
        <p:spPr bwMode="auto">
          <a:xfrm>
            <a:off x="7409453" y="22453"/>
            <a:ext cx="1426771" cy="9020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9670816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Bullet_Heavy Text">
    <p:spTree>
      <p:nvGrpSpPr>
        <p:cNvPr id="1" name=""/>
        <p:cNvGrpSpPr/>
        <p:nvPr/>
      </p:nvGrpSpPr>
      <p:grpSpPr>
        <a:xfrm>
          <a:off x="0" y="0"/>
          <a:ext cx="0" cy="0"/>
          <a:chOff x="0" y="0"/>
          <a:chExt cx="0" cy="0"/>
        </a:xfrm>
      </p:grpSpPr>
      <p:sp>
        <p:nvSpPr>
          <p:cNvPr id="7" name="Text Placeholder 3"/>
          <p:cNvSpPr>
            <a:spLocks noGrp="1"/>
          </p:cNvSpPr>
          <p:nvPr>
            <p:ph type="body" sz="quarter" idx="10"/>
          </p:nvPr>
        </p:nvSpPr>
        <p:spPr>
          <a:xfrm>
            <a:off x="533399" y="1205898"/>
            <a:ext cx="3886200" cy="3083094"/>
          </a:xfrm>
          <a:prstGeom prst="rect">
            <a:avLst/>
          </a:prstGeom>
        </p:spPr>
        <p:txBody>
          <a:bodyPr lIns="0" tIns="45710" rIns="0" bIns="45710">
            <a:noAutofit/>
          </a:bodyPr>
          <a:lstStyle>
            <a:lvl1pPr marL="174625" indent="-117475">
              <a:lnSpc>
                <a:spcPct val="95000"/>
              </a:lnSpc>
              <a:spcBef>
                <a:spcPts val="1110"/>
              </a:spcBef>
              <a:buClr>
                <a:schemeClr val="tx1"/>
              </a:buClr>
              <a:buSzPct val="60000"/>
              <a:buFont typeface="Arial"/>
              <a:buChar char="•"/>
              <a:defRPr sz="2000" b="0" i="0">
                <a:solidFill>
                  <a:schemeClr val="tx1"/>
                </a:solidFill>
                <a:latin typeface="+mj-lt"/>
                <a:cs typeface="Arial" panose="020B0604020202020204" pitchFamily="34" charset="0"/>
              </a:defRPr>
            </a:lvl1pPr>
            <a:lvl2pPr marL="288925" indent="-114300">
              <a:lnSpc>
                <a:spcPct val="95000"/>
              </a:lnSpc>
              <a:spcBef>
                <a:spcPts val="450"/>
              </a:spcBef>
              <a:buClr>
                <a:schemeClr val="tx1"/>
              </a:buClr>
              <a:buSzPct val="60000"/>
              <a:buFont typeface="Arial"/>
              <a:buChar char="•"/>
              <a:defRPr sz="1800" b="0" i="0">
                <a:solidFill>
                  <a:schemeClr val="tx1"/>
                </a:solidFill>
                <a:latin typeface="+mj-lt"/>
                <a:cs typeface="Arial" panose="020B0604020202020204" pitchFamily="34" charset="0"/>
              </a:defRPr>
            </a:lvl2pPr>
            <a:lvl3pPr marL="403225" indent="-114300">
              <a:buClr>
                <a:schemeClr val="tx1"/>
              </a:buClr>
              <a:buSzPct val="60000"/>
              <a:buFont typeface="Arial"/>
              <a:buChar char="•"/>
              <a:defRPr sz="1600" b="0" i="0">
                <a:solidFill>
                  <a:schemeClr val="tx1"/>
                </a:solidFill>
                <a:latin typeface="+mj-lt"/>
                <a:cs typeface="Arial" panose="020B0604020202020204" pitchFamily="34" charset="0"/>
              </a:defRPr>
            </a:lvl3pPr>
            <a:lvl4pPr marL="517525" indent="-114300">
              <a:buClr>
                <a:schemeClr val="tx1"/>
              </a:buClr>
              <a:buSzPct val="60000"/>
              <a:buFont typeface="Arial"/>
              <a:buChar char="•"/>
              <a:defRPr sz="1400" b="0" i="0">
                <a:solidFill>
                  <a:schemeClr val="tx1"/>
                </a:solidFill>
                <a:latin typeface="+mj-lt"/>
                <a:cs typeface="Arial" panose="020B0604020202020204" pitchFamily="34" charset="0"/>
              </a:defRPr>
            </a:lvl4pPr>
            <a:lvl5pPr marL="631825" indent="-114300">
              <a:buClr>
                <a:schemeClr val="tx1"/>
              </a:buClr>
              <a:buSzPct val="60000"/>
              <a:buFont typeface="Arial"/>
              <a:buChar char="•"/>
              <a:defRPr sz="1200" b="0" i="0">
                <a:solidFill>
                  <a:schemeClr val="tx1"/>
                </a:solidFill>
                <a:latin typeface="+mj-lt"/>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3"/>
          <p:cNvSpPr>
            <a:spLocks noGrp="1"/>
          </p:cNvSpPr>
          <p:nvPr>
            <p:ph type="body" sz="quarter" idx="11"/>
          </p:nvPr>
        </p:nvSpPr>
        <p:spPr>
          <a:xfrm>
            <a:off x="4755866" y="1205898"/>
            <a:ext cx="3886200" cy="3083094"/>
          </a:xfrm>
          <a:prstGeom prst="rect">
            <a:avLst/>
          </a:prstGeom>
        </p:spPr>
        <p:txBody>
          <a:bodyPr lIns="0" tIns="45710" rIns="0" bIns="45710">
            <a:noAutofit/>
          </a:bodyPr>
          <a:lstStyle>
            <a:lvl1pPr marL="174625" indent="-117475">
              <a:lnSpc>
                <a:spcPct val="95000"/>
              </a:lnSpc>
              <a:spcBef>
                <a:spcPts val="1110"/>
              </a:spcBef>
              <a:buClr>
                <a:schemeClr val="tx1"/>
              </a:buClr>
              <a:buSzPct val="60000"/>
              <a:buFont typeface="Arial"/>
              <a:buChar char="•"/>
              <a:defRPr sz="2000" b="0" i="0" baseline="0">
                <a:solidFill>
                  <a:schemeClr val="tx1"/>
                </a:solidFill>
                <a:latin typeface="+mj-lt"/>
                <a:cs typeface="Arial" panose="020B0604020202020204" pitchFamily="34" charset="0"/>
              </a:defRPr>
            </a:lvl1pPr>
            <a:lvl2pPr marL="288925" indent="-114300">
              <a:lnSpc>
                <a:spcPct val="95000"/>
              </a:lnSpc>
              <a:spcBef>
                <a:spcPts val="450"/>
              </a:spcBef>
              <a:buClr>
                <a:schemeClr val="tx1"/>
              </a:buClr>
              <a:buSzPct val="60000"/>
              <a:buFont typeface="Arial"/>
              <a:buChar char="•"/>
              <a:defRPr sz="1800" b="0" i="0">
                <a:solidFill>
                  <a:schemeClr val="tx1"/>
                </a:solidFill>
                <a:latin typeface="+mj-lt"/>
                <a:cs typeface="Arial" panose="020B0604020202020204" pitchFamily="34" charset="0"/>
              </a:defRPr>
            </a:lvl2pPr>
            <a:lvl3pPr marL="403225" indent="-114300">
              <a:buClr>
                <a:schemeClr val="tx1"/>
              </a:buClr>
              <a:buSzPct val="60000"/>
              <a:buFont typeface="Arial"/>
              <a:buChar char="•"/>
              <a:defRPr sz="1600" b="0" i="0">
                <a:solidFill>
                  <a:schemeClr val="tx1"/>
                </a:solidFill>
                <a:latin typeface="+mj-lt"/>
                <a:cs typeface="Arial" panose="020B0604020202020204" pitchFamily="34" charset="0"/>
              </a:defRPr>
            </a:lvl3pPr>
            <a:lvl4pPr marL="517525" indent="-114300">
              <a:buClr>
                <a:schemeClr val="tx1"/>
              </a:buClr>
              <a:buSzPct val="60000"/>
              <a:buFont typeface="Arial"/>
              <a:buChar char="•"/>
              <a:defRPr sz="1400" b="0" i="0">
                <a:solidFill>
                  <a:schemeClr val="tx1"/>
                </a:solidFill>
                <a:latin typeface="+mj-lt"/>
                <a:cs typeface="Arial" panose="020B0604020202020204" pitchFamily="34" charset="0"/>
              </a:defRPr>
            </a:lvl4pPr>
            <a:lvl5pPr marL="631825" indent="-114300">
              <a:buClr>
                <a:schemeClr val="tx1"/>
              </a:buClr>
              <a:buSzPct val="60000"/>
              <a:buFont typeface="Arial"/>
              <a:buChar char="•"/>
              <a:defRPr sz="1200" b="0" i="0">
                <a:solidFill>
                  <a:schemeClr val="tx1"/>
                </a:solidFill>
                <a:latin typeface="+mj-lt"/>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800">
                <a:solidFill>
                  <a:schemeClr val="tx2"/>
                </a:solidFill>
                <a:latin typeface="+mj-lt"/>
              </a:defRPr>
            </a:lvl1pPr>
          </a:lstStyle>
          <a:p>
            <a:pPr lvl="0"/>
            <a:r>
              <a:rPr lang="en-US" dirty="0"/>
              <a:t>Click to edit Master title style</a:t>
            </a:r>
            <a:endParaRPr lang="en-GB" dirty="0"/>
          </a:p>
        </p:txBody>
      </p:sp>
      <p:pic>
        <p:nvPicPr>
          <p:cNvPr id="1026" name="Picture 2" descr="https://upload.wikimedia.org/wikipedia/en/f/f8/CiscoDevNet2.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107541" y="208565"/>
            <a:ext cx="1534525" cy="7604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8803053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Bullet_Heavy Text">
    <p:spTree>
      <p:nvGrpSpPr>
        <p:cNvPr id="1" name=""/>
        <p:cNvGrpSpPr/>
        <p:nvPr/>
      </p:nvGrpSpPr>
      <p:grpSpPr>
        <a:xfrm>
          <a:off x="0" y="0"/>
          <a:ext cx="0" cy="0"/>
          <a:chOff x="0" y="0"/>
          <a:chExt cx="0" cy="0"/>
        </a:xfrm>
      </p:grpSpPr>
      <p:sp>
        <p:nvSpPr>
          <p:cNvPr id="5"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800">
                <a:solidFill>
                  <a:schemeClr val="tx2"/>
                </a:solidFill>
                <a:latin typeface="+mj-lt"/>
              </a:defRPr>
            </a:lvl1pPr>
          </a:lstStyle>
          <a:p>
            <a:pPr lvl="0"/>
            <a:r>
              <a:rPr lang="en-US" dirty="0"/>
              <a:t>Click to edit Master title style</a:t>
            </a:r>
            <a:endParaRPr lang="en-GB" dirty="0"/>
          </a:p>
        </p:txBody>
      </p:sp>
      <p:pic>
        <p:nvPicPr>
          <p:cNvPr id="16388" name="Picture 4" descr="https://upload.wikimedia.org/wikipedia/en/f/f8/CiscoDevNet2.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48117" y="198191"/>
            <a:ext cx="1335137" cy="6616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414648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7_Circled_Bullets">
    <p:spTree>
      <p:nvGrpSpPr>
        <p:cNvPr id="1" name=""/>
        <p:cNvGrpSpPr/>
        <p:nvPr/>
      </p:nvGrpSpPr>
      <p:grpSpPr>
        <a:xfrm>
          <a:off x="0" y="0"/>
          <a:ext cx="0" cy="0"/>
          <a:chOff x="0" y="0"/>
          <a:chExt cx="0" cy="0"/>
        </a:xfrm>
      </p:grpSpPr>
      <p:sp>
        <p:nvSpPr>
          <p:cNvPr id="2" name="Title 1"/>
          <p:cNvSpPr>
            <a:spLocks noGrp="1"/>
          </p:cNvSpPr>
          <p:nvPr>
            <p:ph type="title"/>
          </p:nvPr>
        </p:nvSpPr>
        <p:spPr>
          <a:xfrm>
            <a:off x="437766" y="341313"/>
            <a:ext cx="8345488" cy="731837"/>
          </a:xfrm>
          <a:prstGeom prst="rect">
            <a:avLst/>
          </a:prstGeom>
        </p:spPr>
        <p:txBody>
          <a:bodyPr/>
          <a:lstStyle>
            <a:lvl1pPr>
              <a:defRPr>
                <a:solidFill>
                  <a:schemeClr val="tx2"/>
                </a:solidFill>
                <a:latin typeface="+mj-lt"/>
              </a:defRPr>
            </a:lvl1pPr>
          </a:lstStyle>
          <a:p>
            <a:r>
              <a:rPr lang="en-US" dirty="0"/>
              <a:t>Click to edit Master title style</a:t>
            </a:r>
          </a:p>
        </p:txBody>
      </p:sp>
      <p:sp>
        <p:nvSpPr>
          <p:cNvPr id="12" name="Oval 11"/>
          <p:cNvSpPr/>
          <p:nvPr userDrawn="1"/>
        </p:nvSpPr>
        <p:spPr>
          <a:xfrm>
            <a:off x="575611" y="1979318"/>
            <a:ext cx="464815" cy="464815"/>
          </a:xfrm>
          <a:prstGeom prst="ellipse">
            <a:avLst/>
          </a:prstGeom>
          <a:noFill/>
          <a:ln w="19050">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2000" dirty="0">
              <a:ln>
                <a:solidFill>
                  <a:schemeClr val="bg2"/>
                </a:solidFill>
              </a:ln>
              <a:solidFill>
                <a:schemeClr val="bg2"/>
              </a:solidFill>
              <a:cs typeface="Arial"/>
            </a:endParaRPr>
          </a:p>
        </p:txBody>
      </p:sp>
      <p:sp>
        <p:nvSpPr>
          <p:cNvPr id="15" name="Oval 14"/>
          <p:cNvSpPr/>
          <p:nvPr userDrawn="1"/>
        </p:nvSpPr>
        <p:spPr>
          <a:xfrm>
            <a:off x="575610" y="1328927"/>
            <a:ext cx="464815" cy="464815"/>
          </a:xfrm>
          <a:prstGeom prst="ellipse">
            <a:avLst/>
          </a:prstGeom>
          <a:noFill/>
          <a:ln w="19050">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2000" dirty="0">
              <a:ln>
                <a:solidFill>
                  <a:schemeClr val="bg2"/>
                </a:solidFill>
              </a:ln>
              <a:solidFill>
                <a:schemeClr val="bg2"/>
              </a:solidFill>
              <a:cs typeface="Arial"/>
            </a:endParaRPr>
          </a:p>
        </p:txBody>
      </p:sp>
      <p:sp>
        <p:nvSpPr>
          <p:cNvPr id="22" name="Oval 21"/>
          <p:cNvSpPr/>
          <p:nvPr userDrawn="1"/>
        </p:nvSpPr>
        <p:spPr>
          <a:xfrm>
            <a:off x="575611" y="2627446"/>
            <a:ext cx="464815" cy="464815"/>
          </a:xfrm>
          <a:prstGeom prst="ellipse">
            <a:avLst/>
          </a:prstGeom>
          <a:noFill/>
          <a:ln w="19050">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2000" dirty="0">
              <a:ln>
                <a:solidFill>
                  <a:schemeClr val="bg2"/>
                </a:solidFill>
              </a:ln>
              <a:solidFill>
                <a:schemeClr val="bg2"/>
              </a:solidFill>
              <a:cs typeface="Arial"/>
            </a:endParaRPr>
          </a:p>
        </p:txBody>
      </p:sp>
      <p:sp>
        <p:nvSpPr>
          <p:cNvPr id="24" name="Text Placeholder 17"/>
          <p:cNvSpPr>
            <a:spLocks noGrp="1"/>
          </p:cNvSpPr>
          <p:nvPr>
            <p:ph type="body" sz="quarter" idx="13"/>
          </p:nvPr>
        </p:nvSpPr>
        <p:spPr>
          <a:xfrm>
            <a:off x="1172384" y="1334842"/>
            <a:ext cx="2175886" cy="461327"/>
          </a:xfrm>
          <a:prstGeom prst="rect">
            <a:avLst/>
          </a:prstGeom>
        </p:spPr>
        <p:txBody>
          <a:bodyPr lIns="91420" tIns="45710" rIns="91420" bIns="45710" anchor="ctr" anchorCtr="0">
            <a:noAutofit/>
          </a:bodyPr>
          <a:lstStyle>
            <a:lvl1pPr marL="0" indent="0" algn="l">
              <a:buNone/>
              <a:defRPr sz="1800" b="0" i="0" baseline="0">
                <a:solidFill>
                  <a:schemeClr val="tx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5" name="Text Placeholder 17"/>
          <p:cNvSpPr>
            <a:spLocks noGrp="1"/>
          </p:cNvSpPr>
          <p:nvPr>
            <p:ph type="body" sz="quarter" idx="14"/>
          </p:nvPr>
        </p:nvSpPr>
        <p:spPr>
          <a:xfrm>
            <a:off x="1172385" y="1984561"/>
            <a:ext cx="2175886" cy="461327"/>
          </a:xfrm>
          <a:prstGeom prst="rect">
            <a:avLst/>
          </a:prstGeom>
        </p:spPr>
        <p:txBody>
          <a:bodyPr lIns="91420" tIns="45710" rIns="91420" bIns="45710" anchor="ctr" anchorCtr="0">
            <a:noAutofit/>
          </a:bodyPr>
          <a:lstStyle>
            <a:lvl1pPr marL="0" indent="0" algn="l">
              <a:buNone/>
              <a:defRPr sz="1800" b="0" i="0" baseline="0">
                <a:solidFill>
                  <a:schemeClr val="tx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6" name="Text Placeholder 17"/>
          <p:cNvSpPr>
            <a:spLocks noGrp="1"/>
          </p:cNvSpPr>
          <p:nvPr>
            <p:ph type="body" sz="quarter" idx="15"/>
          </p:nvPr>
        </p:nvSpPr>
        <p:spPr>
          <a:xfrm>
            <a:off x="1172385" y="2627446"/>
            <a:ext cx="2175886" cy="461327"/>
          </a:xfrm>
          <a:prstGeom prst="rect">
            <a:avLst/>
          </a:prstGeom>
        </p:spPr>
        <p:txBody>
          <a:bodyPr lIns="91420" tIns="45710" rIns="91420" bIns="45710" anchor="ctr" anchorCtr="0">
            <a:noAutofit/>
          </a:bodyPr>
          <a:lstStyle>
            <a:lvl1pPr marL="0" indent="0" algn="l">
              <a:buNone/>
              <a:defRPr sz="1800" b="0" i="0" baseline="0">
                <a:solidFill>
                  <a:schemeClr val="tx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7" name="Text Placeholder 17"/>
          <p:cNvSpPr>
            <a:spLocks noGrp="1"/>
          </p:cNvSpPr>
          <p:nvPr>
            <p:ph type="body" sz="quarter" idx="16" hasCustomPrompt="1"/>
          </p:nvPr>
        </p:nvSpPr>
        <p:spPr>
          <a:xfrm>
            <a:off x="575611" y="1327521"/>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chemeClr val="bg2"/>
                  </a:solidFill>
                </a:ln>
                <a:solidFill>
                  <a:schemeClr val="bg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1</a:t>
            </a:r>
          </a:p>
        </p:txBody>
      </p:sp>
      <p:sp>
        <p:nvSpPr>
          <p:cNvPr id="28" name="Text Placeholder 17"/>
          <p:cNvSpPr>
            <a:spLocks noGrp="1"/>
          </p:cNvSpPr>
          <p:nvPr>
            <p:ph type="body" sz="quarter" idx="17" hasCustomPrompt="1"/>
          </p:nvPr>
        </p:nvSpPr>
        <p:spPr>
          <a:xfrm>
            <a:off x="575611" y="1979318"/>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chemeClr val="bg2"/>
                  </a:solidFill>
                </a:ln>
                <a:solidFill>
                  <a:schemeClr val="bg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2</a:t>
            </a:r>
          </a:p>
        </p:txBody>
      </p:sp>
      <p:sp>
        <p:nvSpPr>
          <p:cNvPr id="29" name="Text Placeholder 17"/>
          <p:cNvSpPr>
            <a:spLocks noGrp="1"/>
          </p:cNvSpPr>
          <p:nvPr>
            <p:ph type="body" sz="quarter" idx="18" hasCustomPrompt="1"/>
          </p:nvPr>
        </p:nvSpPr>
        <p:spPr>
          <a:xfrm>
            <a:off x="575612" y="2625493"/>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chemeClr val="bg2"/>
                  </a:solidFill>
                </a:ln>
                <a:solidFill>
                  <a:schemeClr val="bg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3</a:t>
            </a:r>
          </a:p>
        </p:txBody>
      </p:sp>
      <p:sp>
        <p:nvSpPr>
          <p:cNvPr id="13" name="Oval 12"/>
          <p:cNvSpPr/>
          <p:nvPr userDrawn="1"/>
        </p:nvSpPr>
        <p:spPr>
          <a:xfrm>
            <a:off x="575612" y="3274581"/>
            <a:ext cx="464815" cy="464815"/>
          </a:xfrm>
          <a:prstGeom prst="ellipse">
            <a:avLst/>
          </a:prstGeom>
          <a:noFill/>
          <a:ln w="19050">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2000" dirty="0">
              <a:ln>
                <a:solidFill>
                  <a:schemeClr val="bg2"/>
                </a:solidFill>
              </a:ln>
              <a:solidFill>
                <a:schemeClr val="bg2"/>
              </a:solidFill>
              <a:cs typeface="Arial"/>
            </a:endParaRPr>
          </a:p>
        </p:txBody>
      </p:sp>
      <p:sp>
        <p:nvSpPr>
          <p:cNvPr id="14" name="Text Placeholder 17"/>
          <p:cNvSpPr>
            <a:spLocks noGrp="1"/>
          </p:cNvSpPr>
          <p:nvPr>
            <p:ph type="body" sz="quarter" idx="19"/>
          </p:nvPr>
        </p:nvSpPr>
        <p:spPr>
          <a:xfrm>
            <a:off x="1172386" y="3274581"/>
            <a:ext cx="2175886" cy="461327"/>
          </a:xfrm>
          <a:prstGeom prst="rect">
            <a:avLst/>
          </a:prstGeom>
        </p:spPr>
        <p:txBody>
          <a:bodyPr lIns="91420" tIns="45710" rIns="91420" bIns="45710" anchor="ctr" anchorCtr="0">
            <a:noAutofit/>
          </a:bodyPr>
          <a:lstStyle>
            <a:lvl1pPr marL="0" indent="0" algn="l">
              <a:buNone/>
              <a:defRPr sz="1800" b="0" i="0" baseline="0">
                <a:solidFill>
                  <a:schemeClr val="tx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16" name="Text Placeholder 17"/>
          <p:cNvSpPr>
            <a:spLocks noGrp="1"/>
          </p:cNvSpPr>
          <p:nvPr>
            <p:ph type="body" sz="quarter" idx="20" hasCustomPrompt="1"/>
          </p:nvPr>
        </p:nvSpPr>
        <p:spPr>
          <a:xfrm>
            <a:off x="575613" y="3272628"/>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chemeClr val="bg2"/>
                  </a:solidFill>
                </a:ln>
                <a:solidFill>
                  <a:schemeClr val="bg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4</a:t>
            </a:r>
          </a:p>
        </p:txBody>
      </p:sp>
      <p:sp>
        <p:nvSpPr>
          <p:cNvPr id="17" name="Oval 16"/>
          <p:cNvSpPr/>
          <p:nvPr userDrawn="1"/>
        </p:nvSpPr>
        <p:spPr>
          <a:xfrm>
            <a:off x="575613" y="3921716"/>
            <a:ext cx="464815" cy="464815"/>
          </a:xfrm>
          <a:prstGeom prst="ellipse">
            <a:avLst/>
          </a:prstGeom>
          <a:noFill/>
          <a:ln w="19050">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2000" dirty="0">
              <a:ln>
                <a:solidFill>
                  <a:schemeClr val="bg2"/>
                </a:solidFill>
              </a:ln>
              <a:solidFill>
                <a:schemeClr val="bg2"/>
              </a:solidFill>
              <a:cs typeface="Arial"/>
            </a:endParaRPr>
          </a:p>
        </p:txBody>
      </p:sp>
      <p:sp>
        <p:nvSpPr>
          <p:cNvPr id="18" name="Text Placeholder 17"/>
          <p:cNvSpPr>
            <a:spLocks noGrp="1"/>
          </p:cNvSpPr>
          <p:nvPr>
            <p:ph type="body" sz="quarter" idx="21"/>
          </p:nvPr>
        </p:nvSpPr>
        <p:spPr>
          <a:xfrm>
            <a:off x="1172387" y="3921716"/>
            <a:ext cx="2175886" cy="461327"/>
          </a:xfrm>
          <a:prstGeom prst="rect">
            <a:avLst/>
          </a:prstGeom>
        </p:spPr>
        <p:txBody>
          <a:bodyPr lIns="91420" tIns="45710" rIns="91420" bIns="45710" anchor="ctr" anchorCtr="0">
            <a:noAutofit/>
          </a:bodyPr>
          <a:lstStyle>
            <a:lvl1pPr marL="0" indent="0" algn="l">
              <a:buNone/>
              <a:defRPr sz="1800" b="0" i="0" baseline="0">
                <a:solidFill>
                  <a:schemeClr val="tx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19" name="Text Placeholder 17"/>
          <p:cNvSpPr>
            <a:spLocks noGrp="1"/>
          </p:cNvSpPr>
          <p:nvPr>
            <p:ph type="body" sz="quarter" idx="22" hasCustomPrompt="1"/>
          </p:nvPr>
        </p:nvSpPr>
        <p:spPr>
          <a:xfrm>
            <a:off x="575614" y="3919763"/>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chemeClr val="bg2"/>
                  </a:solidFill>
                </a:ln>
                <a:solidFill>
                  <a:schemeClr val="bg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5</a:t>
            </a:r>
          </a:p>
        </p:txBody>
      </p:sp>
      <p:sp>
        <p:nvSpPr>
          <p:cNvPr id="20" name="Oval 19"/>
          <p:cNvSpPr/>
          <p:nvPr userDrawn="1"/>
        </p:nvSpPr>
        <p:spPr>
          <a:xfrm>
            <a:off x="4414576" y="1983084"/>
            <a:ext cx="464815" cy="464815"/>
          </a:xfrm>
          <a:prstGeom prst="ellipse">
            <a:avLst/>
          </a:prstGeom>
          <a:noFill/>
          <a:ln w="19050">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2000" dirty="0">
              <a:ln>
                <a:solidFill>
                  <a:schemeClr val="bg2"/>
                </a:solidFill>
              </a:ln>
              <a:solidFill>
                <a:schemeClr val="bg2"/>
              </a:solidFill>
              <a:cs typeface="Arial"/>
            </a:endParaRPr>
          </a:p>
        </p:txBody>
      </p:sp>
      <p:sp>
        <p:nvSpPr>
          <p:cNvPr id="21" name="Oval 20"/>
          <p:cNvSpPr/>
          <p:nvPr userDrawn="1"/>
        </p:nvSpPr>
        <p:spPr>
          <a:xfrm>
            <a:off x="4414575" y="1332693"/>
            <a:ext cx="464815" cy="464815"/>
          </a:xfrm>
          <a:prstGeom prst="ellipse">
            <a:avLst/>
          </a:prstGeom>
          <a:noFill/>
          <a:ln w="19050">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2000" dirty="0">
              <a:ln>
                <a:solidFill>
                  <a:schemeClr val="bg2"/>
                </a:solidFill>
              </a:ln>
              <a:solidFill>
                <a:schemeClr val="bg2"/>
              </a:solidFill>
              <a:cs typeface="Arial"/>
            </a:endParaRPr>
          </a:p>
        </p:txBody>
      </p:sp>
      <p:sp>
        <p:nvSpPr>
          <p:cNvPr id="23" name="Oval 22"/>
          <p:cNvSpPr/>
          <p:nvPr userDrawn="1"/>
        </p:nvSpPr>
        <p:spPr>
          <a:xfrm>
            <a:off x="4414576" y="2631212"/>
            <a:ext cx="464815" cy="464815"/>
          </a:xfrm>
          <a:prstGeom prst="ellipse">
            <a:avLst/>
          </a:prstGeom>
          <a:noFill/>
          <a:ln w="19050">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2000" dirty="0">
              <a:ln>
                <a:solidFill>
                  <a:schemeClr val="bg2"/>
                </a:solidFill>
              </a:ln>
              <a:solidFill>
                <a:schemeClr val="bg2"/>
              </a:solidFill>
              <a:cs typeface="Arial"/>
            </a:endParaRPr>
          </a:p>
        </p:txBody>
      </p:sp>
      <p:sp>
        <p:nvSpPr>
          <p:cNvPr id="30" name="Text Placeholder 17"/>
          <p:cNvSpPr>
            <a:spLocks noGrp="1"/>
          </p:cNvSpPr>
          <p:nvPr>
            <p:ph type="body" sz="quarter" idx="23"/>
          </p:nvPr>
        </p:nvSpPr>
        <p:spPr>
          <a:xfrm>
            <a:off x="5011349" y="1338608"/>
            <a:ext cx="2175886" cy="461327"/>
          </a:xfrm>
          <a:prstGeom prst="rect">
            <a:avLst/>
          </a:prstGeom>
        </p:spPr>
        <p:txBody>
          <a:bodyPr lIns="91420" tIns="45710" rIns="91420" bIns="45710" anchor="ctr" anchorCtr="0">
            <a:noAutofit/>
          </a:bodyPr>
          <a:lstStyle>
            <a:lvl1pPr marL="0" indent="0" algn="l">
              <a:buNone/>
              <a:defRPr sz="1800" b="0" i="0" baseline="0">
                <a:solidFill>
                  <a:schemeClr val="tx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31" name="Text Placeholder 17"/>
          <p:cNvSpPr>
            <a:spLocks noGrp="1"/>
          </p:cNvSpPr>
          <p:nvPr>
            <p:ph type="body" sz="quarter" idx="24"/>
          </p:nvPr>
        </p:nvSpPr>
        <p:spPr>
          <a:xfrm>
            <a:off x="5011350" y="1988327"/>
            <a:ext cx="2175886" cy="461327"/>
          </a:xfrm>
          <a:prstGeom prst="rect">
            <a:avLst/>
          </a:prstGeom>
        </p:spPr>
        <p:txBody>
          <a:bodyPr lIns="91420" tIns="45710" rIns="91420" bIns="45710" anchor="ctr" anchorCtr="0">
            <a:noAutofit/>
          </a:bodyPr>
          <a:lstStyle>
            <a:lvl1pPr marL="0" indent="0" algn="l">
              <a:buNone/>
              <a:defRPr sz="1800" b="0" i="0" baseline="0">
                <a:solidFill>
                  <a:schemeClr val="tx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32" name="Text Placeholder 17"/>
          <p:cNvSpPr>
            <a:spLocks noGrp="1"/>
          </p:cNvSpPr>
          <p:nvPr>
            <p:ph type="body" sz="quarter" idx="25"/>
          </p:nvPr>
        </p:nvSpPr>
        <p:spPr>
          <a:xfrm>
            <a:off x="5011350" y="2631212"/>
            <a:ext cx="2175886" cy="461327"/>
          </a:xfrm>
          <a:prstGeom prst="rect">
            <a:avLst/>
          </a:prstGeom>
        </p:spPr>
        <p:txBody>
          <a:bodyPr lIns="91420" tIns="45710" rIns="91420" bIns="45710" anchor="ctr" anchorCtr="0">
            <a:noAutofit/>
          </a:bodyPr>
          <a:lstStyle>
            <a:lvl1pPr marL="0" indent="0" algn="l">
              <a:buNone/>
              <a:defRPr sz="1800" b="0" i="0" baseline="0">
                <a:solidFill>
                  <a:schemeClr val="tx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33" name="Text Placeholder 17"/>
          <p:cNvSpPr>
            <a:spLocks noGrp="1"/>
          </p:cNvSpPr>
          <p:nvPr>
            <p:ph type="body" sz="quarter" idx="26" hasCustomPrompt="1"/>
          </p:nvPr>
        </p:nvSpPr>
        <p:spPr>
          <a:xfrm>
            <a:off x="4414576" y="1331287"/>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chemeClr val="bg2"/>
                  </a:solidFill>
                </a:ln>
                <a:solidFill>
                  <a:schemeClr val="bg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6</a:t>
            </a:r>
          </a:p>
        </p:txBody>
      </p:sp>
      <p:sp>
        <p:nvSpPr>
          <p:cNvPr id="34" name="Text Placeholder 17"/>
          <p:cNvSpPr>
            <a:spLocks noGrp="1"/>
          </p:cNvSpPr>
          <p:nvPr>
            <p:ph type="body" sz="quarter" idx="27" hasCustomPrompt="1"/>
          </p:nvPr>
        </p:nvSpPr>
        <p:spPr>
          <a:xfrm>
            <a:off x="4414576" y="1983084"/>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chemeClr val="bg2"/>
                  </a:solidFill>
                </a:ln>
                <a:solidFill>
                  <a:schemeClr val="bg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7</a:t>
            </a:r>
          </a:p>
        </p:txBody>
      </p:sp>
      <p:sp>
        <p:nvSpPr>
          <p:cNvPr id="35" name="Text Placeholder 17"/>
          <p:cNvSpPr>
            <a:spLocks noGrp="1"/>
          </p:cNvSpPr>
          <p:nvPr>
            <p:ph type="body" sz="quarter" idx="28" hasCustomPrompt="1"/>
          </p:nvPr>
        </p:nvSpPr>
        <p:spPr>
          <a:xfrm>
            <a:off x="4414577" y="2629259"/>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chemeClr val="bg2"/>
                  </a:solidFill>
                </a:ln>
                <a:solidFill>
                  <a:schemeClr val="bg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8</a:t>
            </a:r>
          </a:p>
        </p:txBody>
      </p:sp>
      <p:sp>
        <p:nvSpPr>
          <p:cNvPr id="36" name="Oval 35"/>
          <p:cNvSpPr/>
          <p:nvPr userDrawn="1"/>
        </p:nvSpPr>
        <p:spPr>
          <a:xfrm>
            <a:off x="4414577" y="3278347"/>
            <a:ext cx="464815" cy="464815"/>
          </a:xfrm>
          <a:prstGeom prst="ellipse">
            <a:avLst/>
          </a:prstGeom>
          <a:noFill/>
          <a:ln w="19050">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2000" dirty="0">
              <a:ln>
                <a:solidFill>
                  <a:schemeClr val="bg2"/>
                </a:solidFill>
              </a:ln>
              <a:solidFill>
                <a:schemeClr val="bg2"/>
              </a:solidFill>
              <a:cs typeface="Arial"/>
            </a:endParaRPr>
          </a:p>
        </p:txBody>
      </p:sp>
      <p:sp>
        <p:nvSpPr>
          <p:cNvPr id="37" name="Text Placeholder 17"/>
          <p:cNvSpPr>
            <a:spLocks noGrp="1"/>
          </p:cNvSpPr>
          <p:nvPr>
            <p:ph type="body" sz="quarter" idx="29"/>
          </p:nvPr>
        </p:nvSpPr>
        <p:spPr>
          <a:xfrm>
            <a:off x="5011351" y="3278347"/>
            <a:ext cx="2175886" cy="461327"/>
          </a:xfrm>
          <a:prstGeom prst="rect">
            <a:avLst/>
          </a:prstGeom>
        </p:spPr>
        <p:txBody>
          <a:bodyPr lIns="91420" tIns="45710" rIns="91420" bIns="45710" anchor="ctr" anchorCtr="0">
            <a:noAutofit/>
          </a:bodyPr>
          <a:lstStyle>
            <a:lvl1pPr marL="0" indent="0" algn="l">
              <a:buNone/>
              <a:defRPr sz="1800" b="0" i="0" baseline="0">
                <a:solidFill>
                  <a:schemeClr val="tx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38" name="Text Placeholder 17"/>
          <p:cNvSpPr>
            <a:spLocks noGrp="1"/>
          </p:cNvSpPr>
          <p:nvPr>
            <p:ph type="body" sz="quarter" idx="30" hasCustomPrompt="1"/>
          </p:nvPr>
        </p:nvSpPr>
        <p:spPr>
          <a:xfrm>
            <a:off x="4414578" y="3276394"/>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chemeClr val="bg2"/>
                  </a:solidFill>
                </a:ln>
                <a:solidFill>
                  <a:schemeClr val="bg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9</a:t>
            </a:r>
          </a:p>
        </p:txBody>
      </p:sp>
      <p:sp>
        <p:nvSpPr>
          <p:cNvPr id="39" name="Oval 38"/>
          <p:cNvSpPr/>
          <p:nvPr userDrawn="1"/>
        </p:nvSpPr>
        <p:spPr>
          <a:xfrm>
            <a:off x="4414578" y="3925482"/>
            <a:ext cx="464815" cy="464815"/>
          </a:xfrm>
          <a:prstGeom prst="ellipse">
            <a:avLst/>
          </a:prstGeom>
          <a:noFill/>
          <a:ln w="19050">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2000" dirty="0">
              <a:ln>
                <a:solidFill>
                  <a:schemeClr val="bg2"/>
                </a:solidFill>
              </a:ln>
              <a:solidFill>
                <a:schemeClr val="bg2"/>
              </a:solidFill>
              <a:cs typeface="Arial"/>
            </a:endParaRPr>
          </a:p>
        </p:txBody>
      </p:sp>
      <p:sp>
        <p:nvSpPr>
          <p:cNvPr id="40" name="Text Placeholder 17"/>
          <p:cNvSpPr>
            <a:spLocks noGrp="1"/>
          </p:cNvSpPr>
          <p:nvPr>
            <p:ph type="body" sz="quarter" idx="31"/>
          </p:nvPr>
        </p:nvSpPr>
        <p:spPr>
          <a:xfrm>
            <a:off x="5011352" y="3925482"/>
            <a:ext cx="2175886" cy="461327"/>
          </a:xfrm>
          <a:prstGeom prst="rect">
            <a:avLst/>
          </a:prstGeom>
        </p:spPr>
        <p:txBody>
          <a:bodyPr lIns="91420" tIns="45710" rIns="91420" bIns="45710" anchor="ctr" anchorCtr="0">
            <a:noAutofit/>
          </a:bodyPr>
          <a:lstStyle>
            <a:lvl1pPr marL="0" indent="0" algn="l">
              <a:buNone/>
              <a:defRPr sz="1800" b="0" i="0" baseline="0">
                <a:solidFill>
                  <a:schemeClr val="tx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41" name="Text Placeholder 17"/>
          <p:cNvSpPr>
            <a:spLocks noGrp="1"/>
          </p:cNvSpPr>
          <p:nvPr>
            <p:ph type="body" sz="quarter" idx="32" hasCustomPrompt="1"/>
          </p:nvPr>
        </p:nvSpPr>
        <p:spPr>
          <a:xfrm>
            <a:off x="4414579" y="3923529"/>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chemeClr val="bg2"/>
                  </a:solidFill>
                </a:ln>
                <a:solidFill>
                  <a:schemeClr val="bg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10</a:t>
            </a:r>
          </a:p>
        </p:txBody>
      </p:sp>
      <p:sp>
        <p:nvSpPr>
          <p:cNvPr id="3" name="Oval 2"/>
          <p:cNvSpPr/>
          <p:nvPr userDrawn="1"/>
        </p:nvSpPr>
        <p:spPr>
          <a:xfrm>
            <a:off x="564359" y="1327521"/>
            <a:ext cx="487315" cy="487315"/>
          </a:xfrm>
          <a:prstGeom prst="ellipse">
            <a:avLst/>
          </a:prstGeom>
          <a:no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Oval 41"/>
          <p:cNvSpPr/>
          <p:nvPr userDrawn="1"/>
        </p:nvSpPr>
        <p:spPr>
          <a:xfrm>
            <a:off x="553110" y="1978280"/>
            <a:ext cx="487315" cy="487315"/>
          </a:xfrm>
          <a:prstGeom prst="ellipse">
            <a:avLst/>
          </a:prstGeom>
          <a:no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Oval 42"/>
          <p:cNvSpPr/>
          <p:nvPr userDrawn="1"/>
        </p:nvSpPr>
        <p:spPr>
          <a:xfrm>
            <a:off x="570390" y="2603495"/>
            <a:ext cx="487315" cy="487315"/>
          </a:xfrm>
          <a:prstGeom prst="ellipse">
            <a:avLst/>
          </a:prstGeom>
          <a:no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Oval 43"/>
          <p:cNvSpPr/>
          <p:nvPr userDrawn="1"/>
        </p:nvSpPr>
        <p:spPr>
          <a:xfrm>
            <a:off x="575614" y="3265635"/>
            <a:ext cx="487315" cy="487315"/>
          </a:xfrm>
          <a:prstGeom prst="ellipse">
            <a:avLst/>
          </a:prstGeom>
          <a:no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Oval 44"/>
          <p:cNvSpPr/>
          <p:nvPr userDrawn="1"/>
        </p:nvSpPr>
        <p:spPr>
          <a:xfrm>
            <a:off x="570390" y="3908253"/>
            <a:ext cx="487315" cy="487315"/>
          </a:xfrm>
          <a:prstGeom prst="ellipse">
            <a:avLst/>
          </a:prstGeom>
          <a:no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Oval 60"/>
          <p:cNvSpPr/>
          <p:nvPr userDrawn="1"/>
        </p:nvSpPr>
        <p:spPr>
          <a:xfrm>
            <a:off x="4392072" y="1983084"/>
            <a:ext cx="464815" cy="464815"/>
          </a:xfrm>
          <a:prstGeom prst="ellipse">
            <a:avLst/>
          </a:prstGeom>
          <a:noFill/>
          <a:ln w="19050">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2000" dirty="0">
              <a:ln>
                <a:solidFill>
                  <a:schemeClr val="bg2"/>
                </a:solidFill>
              </a:ln>
              <a:solidFill>
                <a:schemeClr val="bg2"/>
              </a:solidFill>
              <a:cs typeface="Arial"/>
            </a:endParaRPr>
          </a:p>
        </p:txBody>
      </p:sp>
      <p:sp>
        <p:nvSpPr>
          <p:cNvPr id="62" name="Oval 61"/>
          <p:cNvSpPr/>
          <p:nvPr userDrawn="1"/>
        </p:nvSpPr>
        <p:spPr>
          <a:xfrm>
            <a:off x="4392071" y="1332693"/>
            <a:ext cx="464815" cy="464815"/>
          </a:xfrm>
          <a:prstGeom prst="ellipse">
            <a:avLst/>
          </a:prstGeom>
          <a:noFill/>
          <a:ln w="19050">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2000" dirty="0">
              <a:ln>
                <a:solidFill>
                  <a:schemeClr val="bg2"/>
                </a:solidFill>
              </a:ln>
              <a:solidFill>
                <a:schemeClr val="bg2"/>
              </a:solidFill>
              <a:cs typeface="Arial"/>
            </a:endParaRPr>
          </a:p>
        </p:txBody>
      </p:sp>
      <p:sp>
        <p:nvSpPr>
          <p:cNvPr id="63" name="Oval 62"/>
          <p:cNvSpPr/>
          <p:nvPr userDrawn="1"/>
        </p:nvSpPr>
        <p:spPr>
          <a:xfrm>
            <a:off x="4392072" y="2631212"/>
            <a:ext cx="464815" cy="464815"/>
          </a:xfrm>
          <a:prstGeom prst="ellipse">
            <a:avLst/>
          </a:prstGeom>
          <a:noFill/>
          <a:ln w="19050">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2000" dirty="0">
              <a:ln>
                <a:solidFill>
                  <a:schemeClr val="bg2"/>
                </a:solidFill>
              </a:ln>
              <a:solidFill>
                <a:schemeClr val="bg2"/>
              </a:solidFill>
              <a:cs typeface="Arial"/>
            </a:endParaRPr>
          </a:p>
        </p:txBody>
      </p:sp>
      <p:sp>
        <p:nvSpPr>
          <p:cNvPr id="64" name="Text Placeholder 17"/>
          <p:cNvSpPr>
            <a:spLocks noGrp="1"/>
          </p:cNvSpPr>
          <p:nvPr>
            <p:ph type="body" sz="quarter" idx="33" hasCustomPrompt="1"/>
          </p:nvPr>
        </p:nvSpPr>
        <p:spPr>
          <a:xfrm>
            <a:off x="4392072" y="1331287"/>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chemeClr val="bg2"/>
                  </a:solidFill>
                </a:ln>
                <a:solidFill>
                  <a:schemeClr val="bg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1</a:t>
            </a:r>
          </a:p>
        </p:txBody>
      </p:sp>
      <p:sp>
        <p:nvSpPr>
          <p:cNvPr id="65" name="Text Placeholder 17"/>
          <p:cNvSpPr>
            <a:spLocks noGrp="1"/>
          </p:cNvSpPr>
          <p:nvPr>
            <p:ph type="body" sz="quarter" idx="34" hasCustomPrompt="1"/>
          </p:nvPr>
        </p:nvSpPr>
        <p:spPr>
          <a:xfrm>
            <a:off x="4392072" y="1983084"/>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chemeClr val="bg2"/>
                  </a:solidFill>
                </a:ln>
                <a:solidFill>
                  <a:schemeClr val="bg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2</a:t>
            </a:r>
          </a:p>
        </p:txBody>
      </p:sp>
      <p:sp>
        <p:nvSpPr>
          <p:cNvPr id="66" name="Text Placeholder 17"/>
          <p:cNvSpPr>
            <a:spLocks noGrp="1"/>
          </p:cNvSpPr>
          <p:nvPr>
            <p:ph type="body" sz="quarter" idx="35" hasCustomPrompt="1"/>
          </p:nvPr>
        </p:nvSpPr>
        <p:spPr>
          <a:xfrm>
            <a:off x="4392073" y="2629259"/>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chemeClr val="bg2"/>
                  </a:solidFill>
                </a:ln>
                <a:solidFill>
                  <a:schemeClr val="bg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3</a:t>
            </a:r>
          </a:p>
        </p:txBody>
      </p:sp>
      <p:sp>
        <p:nvSpPr>
          <p:cNvPr id="67" name="Oval 66"/>
          <p:cNvSpPr/>
          <p:nvPr userDrawn="1"/>
        </p:nvSpPr>
        <p:spPr>
          <a:xfrm>
            <a:off x="4392073" y="3278347"/>
            <a:ext cx="464815" cy="464815"/>
          </a:xfrm>
          <a:prstGeom prst="ellipse">
            <a:avLst/>
          </a:prstGeom>
          <a:noFill/>
          <a:ln w="19050">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2000" dirty="0">
              <a:ln>
                <a:solidFill>
                  <a:schemeClr val="bg2"/>
                </a:solidFill>
              </a:ln>
              <a:solidFill>
                <a:schemeClr val="bg2"/>
              </a:solidFill>
              <a:cs typeface="Arial"/>
            </a:endParaRPr>
          </a:p>
        </p:txBody>
      </p:sp>
      <p:sp>
        <p:nvSpPr>
          <p:cNvPr id="68" name="Text Placeholder 17"/>
          <p:cNvSpPr>
            <a:spLocks noGrp="1"/>
          </p:cNvSpPr>
          <p:nvPr>
            <p:ph type="body" sz="quarter" idx="36" hasCustomPrompt="1"/>
          </p:nvPr>
        </p:nvSpPr>
        <p:spPr>
          <a:xfrm>
            <a:off x="4392074" y="3276394"/>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chemeClr val="bg2"/>
                  </a:solidFill>
                </a:ln>
                <a:solidFill>
                  <a:schemeClr val="bg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4</a:t>
            </a:r>
          </a:p>
        </p:txBody>
      </p:sp>
      <p:sp>
        <p:nvSpPr>
          <p:cNvPr id="69" name="Oval 68"/>
          <p:cNvSpPr/>
          <p:nvPr userDrawn="1"/>
        </p:nvSpPr>
        <p:spPr>
          <a:xfrm>
            <a:off x="4392074" y="3925482"/>
            <a:ext cx="464815" cy="464815"/>
          </a:xfrm>
          <a:prstGeom prst="ellipse">
            <a:avLst/>
          </a:prstGeom>
          <a:noFill/>
          <a:ln w="19050">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2000" dirty="0">
              <a:ln>
                <a:solidFill>
                  <a:schemeClr val="bg2"/>
                </a:solidFill>
              </a:ln>
              <a:solidFill>
                <a:schemeClr val="bg2"/>
              </a:solidFill>
              <a:cs typeface="Arial"/>
            </a:endParaRPr>
          </a:p>
        </p:txBody>
      </p:sp>
      <p:sp>
        <p:nvSpPr>
          <p:cNvPr id="70" name="Text Placeholder 17"/>
          <p:cNvSpPr>
            <a:spLocks noGrp="1"/>
          </p:cNvSpPr>
          <p:nvPr>
            <p:ph type="body" sz="quarter" idx="37" hasCustomPrompt="1"/>
          </p:nvPr>
        </p:nvSpPr>
        <p:spPr>
          <a:xfrm>
            <a:off x="4392075" y="3923529"/>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chemeClr val="bg2"/>
                  </a:solidFill>
                </a:ln>
                <a:solidFill>
                  <a:schemeClr val="bg2"/>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5</a:t>
            </a:r>
          </a:p>
        </p:txBody>
      </p:sp>
      <p:sp>
        <p:nvSpPr>
          <p:cNvPr id="71" name="Oval 70"/>
          <p:cNvSpPr/>
          <p:nvPr userDrawn="1"/>
        </p:nvSpPr>
        <p:spPr>
          <a:xfrm>
            <a:off x="4380820" y="1331287"/>
            <a:ext cx="487315" cy="487315"/>
          </a:xfrm>
          <a:prstGeom prst="ellipse">
            <a:avLst/>
          </a:prstGeom>
          <a:no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Oval 71"/>
          <p:cNvSpPr/>
          <p:nvPr userDrawn="1"/>
        </p:nvSpPr>
        <p:spPr>
          <a:xfrm>
            <a:off x="4369571" y="1982046"/>
            <a:ext cx="487315" cy="487315"/>
          </a:xfrm>
          <a:prstGeom prst="ellipse">
            <a:avLst/>
          </a:prstGeom>
          <a:no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Oval 72"/>
          <p:cNvSpPr/>
          <p:nvPr userDrawn="1"/>
        </p:nvSpPr>
        <p:spPr>
          <a:xfrm>
            <a:off x="4386851" y="2607261"/>
            <a:ext cx="487315" cy="487315"/>
          </a:xfrm>
          <a:prstGeom prst="ellipse">
            <a:avLst/>
          </a:prstGeom>
          <a:no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4" name="Oval 73"/>
          <p:cNvSpPr/>
          <p:nvPr userDrawn="1"/>
        </p:nvSpPr>
        <p:spPr>
          <a:xfrm>
            <a:off x="4392075" y="3269401"/>
            <a:ext cx="487315" cy="487315"/>
          </a:xfrm>
          <a:prstGeom prst="ellipse">
            <a:avLst/>
          </a:prstGeom>
          <a:no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Oval 74"/>
          <p:cNvSpPr/>
          <p:nvPr userDrawn="1"/>
        </p:nvSpPr>
        <p:spPr>
          <a:xfrm>
            <a:off x="4386851" y="3912019"/>
            <a:ext cx="487315" cy="487315"/>
          </a:xfrm>
          <a:prstGeom prst="ellipse">
            <a:avLst/>
          </a:prstGeom>
          <a:no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4" name="Picture 4" descr="https://upload.wikimedia.org/wikipedia/en/f/f8/CiscoDevNet2.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353807" y="88646"/>
            <a:ext cx="1335137" cy="6616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5985185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ullet_Title only">
    <p:spTree>
      <p:nvGrpSpPr>
        <p:cNvPr id="1" name=""/>
        <p:cNvGrpSpPr/>
        <p:nvPr/>
      </p:nvGrpSpPr>
      <p:grpSpPr>
        <a:xfrm>
          <a:off x="0" y="0"/>
          <a:ext cx="0" cy="0"/>
          <a:chOff x="0" y="0"/>
          <a:chExt cx="0" cy="0"/>
        </a:xfrm>
      </p:grpSpPr>
      <p:sp>
        <p:nvSpPr>
          <p:cNvPr id="3" name="Title Placeholder 5"/>
          <p:cNvSpPr>
            <a:spLocks noGrp="1"/>
          </p:cNvSpPr>
          <p:nvPr>
            <p:ph type="title"/>
          </p:nvPr>
        </p:nvSpPr>
        <p:spPr bwMode="auto">
          <a:xfrm>
            <a:off x="437766" y="341313"/>
            <a:ext cx="8345488" cy="731837"/>
          </a:xfrm>
          <a:prstGeom prst="rect">
            <a:avLst/>
          </a:prstGeom>
          <a:noFill/>
          <a:ln>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24" tIns="45712" rIns="91424" bIns="45712" numCol="1" anchor="ctr" anchorCtr="0" compatLnSpc="1">
            <a:prstTxWarp prst="textNoShape">
              <a:avLst/>
            </a:prstTxWarp>
          </a:bodyPr>
          <a:lstStyle>
            <a:lvl1pPr>
              <a:defRPr sz="2800">
                <a:solidFill>
                  <a:schemeClr val="tx2"/>
                </a:solidFill>
                <a:latin typeface="+mj-lt"/>
              </a:defRPr>
            </a:lvl1pPr>
          </a:lstStyle>
          <a:p>
            <a:pPr lvl="0"/>
            <a:r>
              <a:rPr lang="en-GB" dirty="0"/>
              <a:t>Click to edit Master title style</a:t>
            </a:r>
          </a:p>
        </p:txBody>
      </p:sp>
      <p:pic>
        <p:nvPicPr>
          <p:cNvPr id="5" name="Picture 4" descr="https://upload.wikimedia.org/wikipedia/en/f/f8/CiscoDevNet2.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48117" y="198191"/>
            <a:ext cx="1335137" cy="6616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9672446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1_Title and Table">
    <p:spTree>
      <p:nvGrpSpPr>
        <p:cNvPr id="1" name=""/>
        <p:cNvGrpSpPr/>
        <p:nvPr/>
      </p:nvGrpSpPr>
      <p:grpSpPr>
        <a:xfrm>
          <a:off x="0" y="0"/>
          <a:ext cx="0" cy="0"/>
          <a:chOff x="0" y="0"/>
          <a:chExt cx="0" cy="0"/>
        </a:xfrm>
      </p:grpSpPr>
      <p:sp>
        <p:nvSpPr>
          <p:cNvPr id="12" name="Table Placeholder 11"/>
          <p:cNvSpPr>
            <a:spLocks noGrp="1"/>
          </p:cNvSpPr>
          <p:nvPr>
            <p:ph type="tbl" sz="quarter" idx="12"/>
          </p:nvPr>
        </p:nvSpPr>
        <p:spPr>
          <a:xfrm>
            <a:off x="533400" y="1347788"/>
            <a:ext cx="8115300" cy="2658728"/>
          </a:xfrm>
          <a:prstGeom prst="rect">
            <a:avLst/>
          </a:prstGeom>
        </p:spPr>
        <p:txBody>
          <a:bodyPr lIns="91420" tIns="45710" rIns="91420" bIns="45710">
            <a:noAutofit/>
          </a:bodyPr>
          <a:lstStyle>
            <a:lvl1pPr marL="0" indent="0" algn="ctr">
              <a:buNone/>
              <a:defRPr sz="2000" baseline="0">
                <a:solidFill>
                  <a:schemeClr val="tx1"/>
                </a:solidFill>
                <a:latin typeface="Arial" panose="020B0604020202020204" pitchFamily="34" charset="0"/>
              </a:defRPr>
            </a:lvl1pPr>
          </a:lstStyle>
          <a:p>
            <a:pPr lvl="0"/>
            <a:r>
              <a:rPr lang="en-US" noProof="0" dirty="0"/>
              <a:t>Click icon to add table</a:t>
            </a:r>
            <a:endParaRPr lang="en-GB" noProof="0" dirty="0"/>
          </a:p>
        </p:txBody>
      </p:sp>
      <p:sp>
        <p:nvSpPr>
          <p:cNvPr id="6" name="Text Placeholder 9"/>
          <p:cNvSpPr>
            <a:spLocks noGrp="1"/>
          </p:cNvSpPr>
          <p:nvPr>
            <p:ph type="body" sz="quarter" idx="11"/>
          </p:nvPr>
        </p:nvSpPr>
        <p:spPr>
          <a:xfrm>
            <a:off x="437767" y="4148220"/>
            <a:ext cx="7180312" cy="326233"/>
          </a:xfrm>
          <a:prstGeom prst="rect">
            <a:avLst/>
          </a:prstGeom>
        </p:spPr>
        <p:txBody>
          <a:bodyPr wrap="square" lIns="91420" tIns="45710" rIns="91420" bIns="45710" anchor="b" anchorCtr="0">
            <a:noAutofit/>
          </a:bodyPr>
          <a:lstStyle>
            <a:lvl1pPr algn="l" defTabSz="603575">
              <a:lnSpc>
                <a:spcPct val="100000"/>
              </a:lnSpc>
              <a:spcBef>
                <a:spcPct val="50000"/>
              </a:spcBef>
              <a:buNone/>
              <a:defRPr sz="1400" b="0" i="0">
                <a:solidFill>
                  <a:schemeClr val="tx1"/>
                </a:solidFill>
                <a:latin typeface="+mj-lt"/>
                <a:cs typeface="Arial" panose="020B0604020202020204" pitchFamily="34" charset="0"/>
              </a:defRPr>
            </a:lvl1pPr>
            <a:lvl2pPr>
              <a:buFont typeface="Arial" pitchFamily="34" charset="0"/>
              <a:buNone/>
              <a:defRPr sz="1100"/>
            </a:lvl2pPr>
            <a:lvl3pPr>
              <a:buFont typeface="Arial" pitchFamily="34" charset="0"/>
              <a:buNone/>
              <a:defRPr sz="1100"/>
            </a:lvl3pPr>
            <a:lvl4pPr>
              <a:buFont typeface="Arial" pitchFamily="34" charset="0"/>
              <a:buNone/>
              <a:defRPr sz="1100"/>
            </a:lvl4pPr>
            <a:lvl5pPr>
              <a:buFont typeface="Arial" pitchFamily="34" charset="0"/>
              <a:buNone/>
              <a:defRPr sz="1100"/>
            </a:lvl5pPr>
          </a:lstStyle>
          <a:p>
            <a:pPr lvl="0"/>
            <a:r>
              <a:rPr lang="en-US" dirty="0"/>
              <a:t>Click to edit Master text styles</a:t>
            </a:r>
          </a:p>
        </p:txBody>
      </p:sp>
      <p:sp>
        <p:nvSpPr>
          <p:cNvPr id="5"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800">
                <a:solidFill>
                  <a:schemeClr val="tx2"/>
                </a:solidFill>
                <a:latin typeface="+mj-lt"/>
              </a:defRPr>
            </a:lvl1pPr>
          </a:lstStyle>
          <a:p>
            <a:pPr lvl="0"/>
            <a:r>
              <a:rPr lang="en-US" dirty="0"/>
              <a:t>Click to edit Master title style</a:t>
            </a:r>
            <a:endParaRPr lang="en-GB" dirty="0"/>
          </a:p>
        </p:txBody>
      </p:sp>
      <p:pic>
        <p:nvPicPr>
          <p:cNvPr id="8" name="Picture 4" descr="https://upload.wikimedia.org/wikipedia/en/f/f8/CiscoDevNet2.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48117" y="198191"/>
            <a:ext cx="1335137" cy="6616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5456341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Title and Chart">
    <p:spTree>
      <p:nvGrpSpPr>
        <p:cNvPr id="1" name=""/>
        <p:cNvGrpSpPr/>
        <p:nvPr/>
      </p:nvGrpSpPr>
      <p:grpSpPr>
        <a:xfrm>
          <a:off x="0" y="0"/>
          <a:ext cx="0" cy="0"/>
          <a:chOff x="0" y="0"/>
          <a:chExt cx="0" cy="0"/>
        </a:xfrm>
      </p:grpSpPr>
      <p:sp>
        <p:nvSpPr>
          <p:cNvPr id="6" name="Chart Placeholder 2"/>
          <p:cNvSpPr>
            <a:spLocks noGrp="1"/>
          </p:cNvSpPr>
          <p:nvPr>
            <p:ph type="chart" sz="quarter" idx="10"/>
          </p:nvPr>
        </p:nvSpPr>
        <p:spPr>
          <a:xfrm>
            <a:off x="533400" y="1201738"/>
            <a:ext cx="8115300" cy="2808287"/>
          </a:xfrm>
          <a:prstGeom prst="rect">
            <a:avLst/>
          </a:prstGeom>
        </p:spPr>
        <p:txBody>
          <a:bodyPr vert="horz" lIns="91420" tIns="45710" rIns="91420" bIns="45710">
            <a:noAutofit/>
          </a:bodyPr>
          <a:lstStyle>
            <a:lvl1pPr marL="0" indent="0" algn="ctr">
              <a:buNone/>
              <a:defRPr sz="2000" b="0" i="0">
                <a:solidFill>
                  <a:schemeClr val="tx1"/>
                </a:solidFill>
                <a:latin typeface="+mj-lt"/>
                <a:cs typeface="Arial" panose="020B0604020202020204" pitchFamily="34" charset="0"/>
              </a:defRPr>
            </a:lvl1pPr>
          </a:lstStyle>
          <a:p>
            <a:pPr lvl="0"/>
            <a:r>
              <a:rPr lang="en-US" noProof="0" dirty="0"/>
              <a:t>Click icon to add chart</a:t>
            </a:r>
          </a:p>
        </p:txBody>
      </p:sp>
      <p:sp>
        <p:nvSpPr>
          <p:cNvPr id="7" name="Text Placeholder 9"/>
          <p:cNvSpPr>
            <a:spLocks noGrp="1"/>
          </p:cNvSpPr>
          <p:nvPr>
            <p:ph type="body" sz="quarter" idx="11"/>
          </p:nvPr>
        </p:nvSpPr>
        <p:spPr>
          <a:xfrm>
            <a:off x="437767" y="4148220"/>
            <a:ext cx="7180312" cy="326233"/>
          </a:xfrm>
          <a:prstGeom prst="rect">
            <a:avLst/>
          </a:prstGeom>
        </p:spPr>
        <p:txBody>
          <a:bodyPr wrap="square" lIns="91420" tIns="45710" rIns="91420" bIns="45710" anchor="b" anchorCtr="0">
            <a:noAutofit/>
          </a:bodyPr>
          <a:lstStyle>
            <a:lvl1pPr algn="l" defTabSz="603575">
              <a:lnSpc>
                <a:spcPct val="100000"/>
              </a:lnSpc>
              <a:spcBef>
                <a:spcPct val="50000"/>
              </a:spcBef>
              <a:buNone/>
              <a:defRPr sz="1400" b="0" i="0">
                <a:solidFill>
                  <a:schemeClr val="tx1"/>
                </a:solidFill>
                <a:latin typeface="+mj-lt"/>
                <a:cs typeface="Arial" panose="020B0604020202020204" pitchFamily="34" charset="0"/>
              </a:defRPr>
            </a:lvl1pPr>
            <a:lvl2pPr>
              <a:buFont typeface="Arial" pitchFamily="34" charset="0"/>
              <a:buNone/>
              <a:defRPr sz="1100"/>
            </a:lvl2pPr>
            <a:lvl3pPr>
              <a:buFont typeface="Arial" pitchFamily="34" charset="0"/>
              <a:buNone/>
              <a:defRPr sz="1100"/>
            </a:lvl3pPr>
            <a:lvl4pPr>
              <a:buFont typeface="Arial" pitchFamily="34" charset="0"/>
              <a:buNone/>
              <a:defRPr sz="1100"/>
            </a:lvl4pPr>
            <a:lvl5pPr>
              <a:buFont typeface="Arial" pitchFamily="34" charset="0"/>
              <a:buNone/>
              <a:defRPr sz="1100"/>
            </a:lvl5pPr>
          </a:lstStyle>
          <a:p>
            <a:pPr lvl="0"/>
            <a:r>
              <a:rPr lang="en-US" dirty="0"/>
              <a:t>Click to edit Master text styles</a:t>
            </a:r>
          </a:p>
        </p:txBody>
      </p:sp>
      <p:sp>
        <p:nvSpPr>
          <p:cNvPr id="5"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a:solidFill>
                  <a:schemeClr val="tx2"/>
                </a:solidFill>
                <a:latin typeface="+mj-lt"/>
              </a:defRPr>
            </a:lvl1pPr>
          </a:lstStyle>
          <a:p>
            <a:pPr lvl="0"/>
            <a:r>
              <a:rPr lang="en-US" dirty="0"/>
              <a:t>Click to edit Master title style</a:t>
            </a:r>
            <a:endParaRPr lang="en-GB" dirty="0"/>
          </a:p>
        </p:txBody>
      </p:sp>
      <p:pic>
        <p:nvPicPr>
          <p:cNvPr id="9" name="Picture 4" descr="https://upload.wikimedia.org/wikipedia/en/f/f8/CiscoDevNet2.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48117" y="198191"/>
            <a:ext cx="1335137" cy="6616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6994581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Multi_Slide">
    <p:spTree>
      <p:nvGrpSpPr>
        <p:cNvPr id="1" name=""/>
        <p:cNvGrpSpPr/>
        <p:nvPr/>
      </p:nvGrpSpPr>
      <p:grpSpPr>
        <a:xfrm>
          <a:off x="0" y="0"/>
          <a:ext cx="0" cy="0"/>
          <a:chOff x="0" y="0"/>
          <a:chExt cx="0" cy="0"/>
        </a:xfrm>
      </p:grpSpPr>
      <p:sp>
        <p:nvSpPr>
          <p:cNvPr id="5" name="Content Placeholder 2"/>
          <p:cNvSpPr>
            <a:spLocks noGrp="1"/>
          </p:cNvSpPr>
          <p:nvPr>
            <p:ph idx="1"/>
          </p:nvPr>
        </p:nvSpPr>
        <p:spPr>
          <a:xfrm>
            <a:off x="474662" y="1347788"/>
            <a:ext cx="8280057" cy="3073946"/>
          </a:xfrm>
          <a:prstGeom prst="rect">
            <a:avLst/>
          </a:prstGeom>
        </p:spPr>
        <p:txBody>
          <a:bodyPr lIns="91420" tIns="45710" rIns="91420" bIns="45710">
            <a:noAutofit/>
          </a:bodyPr>
          <a:lstStyle>
            <a:lvl1pPr marL="285690" marR="0" indent="-285690" algn="ctr" defTabSz="457105" rtl="0" eaLnBrk="1" fontAlgn="auto" latinLnBrk="0" hangingPunct="1">
              <a:lnSpc>
                <a:spcPct val="100000"/>
              </a:lnSpc>
              <a:spcBef>
                <a:spcPct val="20000"/>
              </a:spcBef>
              <a:spcAft>
                <a:spcPts val="0"/>
              </a:spcAft>
              <a:buClrTx/>
              <a:buSzTx/>
              <a:buFont typeface="Arial"/>
              <a:buNone/>
              <a:tabLst/>
              <a:defRPr sz="2000" b="0" i="0" baseline="0">
                <a:solidFill>
                  <a:schemeClr val="tx1"/>
                </a:solidFill>
                <a:latin typeface="+mj-lt"/>
                <a:cs typeface="Arial" panose="020B0604020202020204" pitchFamily="34" charset="0"/>
              </a:defRPr>
            </a:lvl1pPr>
          </a:lstStyle>
          <a:p>
            <a:pPr lvl="0"/>
            <a:r>
              <a:rPr lang="en-US" dirty="0"/>
              <a:t>Click to edit Master text styles</a:t>
            </a:r>
          </a:p>
        </p:txBody>
      </p:sp>
      <p:sp>
        <p:nvSpPr>
          <p:cNvPr id="4"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a:solidFill>
                  <a:schemeClr val="tx2"/>
                </a:solidFill>
                <a:latin typeface="+mj-lt"/>
              </a:defRPr>
            </a:lvl1pPr>
          </a:lstStyle>
          <a:p>
            <a:pPr lvl="0"/>
            <a:r>
              <a:rPr lang="en-US" dirty="0"/>
              <a:t>Click to edit Master title style</a:t>
            </a:r>
            <a:endParaRPr lang="en-GB" dirty="0"/>
          </a:p>
        </p:txBody>
      </p:sp>
      <p:pic>
        <p:nvPicPr>
          <p:cNvPr id="7" name="Picture 4" descr="https://upload.wikimedia.org/wikipedia/en/f/f8/CiscoDevNet2.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48117" y="198191"/>
            <a:ext cx="1335137" cy="6616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71826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9" name="Oval 8"/>
          <p:cNvSpPr/>
          <p:nvPr/>
        </p:nvSpPr>
        <p:spPr>
          <a:xfrm>
            <a:off x="6084888" y="1622425"/>
            <a:ext cx="2319337" cy="2317750"/>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mj-lt"/>
              <a:cs typeface="Arial"/>
            </a:endParaRPr>
          </a:p>
        </p:txBody>
      </p:sp>
      <p:sp>
        <p:nvSpPr>
          <p:cNvPr id="10" name="Oval 9"/>
          <p:cNvSpPr/>
          <p:nvPr/>
        </p:nvSpPr>
        <p:spPr>
          <a:xfrm>
            <a:off x="3422650" y="1622425"/>
            <a:ext cx="2319338" cy="231775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mj-lt"/>
              <a:cs typeface="Arial"/>
            </a:endParaRPr>
          </a:p>
        </p:txBody>
      </p:sp>
      <p:sp>
        <p:nvSpPr>
          <p:cNvPr id="11" name="Oval 10"/>
          <p:cNvSpPr/>
          <p:nvPr/>
        </p:nvSpPr>
        <p:spPr>
          <a:xfrm>
            <a:off x="777485" y="1641267"/>
            <a:ext cx="2319337" cy="2317750"/>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latin typeface="+mj-lt"/>
              <a:cs typeface="Arial"/>
            </a:endParaRPr>
          </a:p>
        </p:txBody>
      </p:sp>
      <p:sp>
        <p:nvSpPr>
          <p:cNvPr id="2" name="Title 1"/>
          <p:cNvSpPr>
            <a:spLocks noGrp="1"/>
          </p:cNvSpPr>
          <p:nvPr>
            <p:ph type="title"/>
          </p:nvPr>
        </p:nvSpPr>
        <p:spPr>
          <a:xfrm>
            <a:off x="437766" y="341313"/>
            <a:ext cx="8345488" cy="731837"/>
          </a:xfrm>
          <a:prstGeom prst="rect">
            <a:avLst/>
          </a:prstGeom>
        </p:spPr>
        <p:txBody>
          <a:bodyPr/>
          <a:lstStyle>
            <a:lvl1pPr>
              <a:defRPr>
                <a:latin typeface="+mj-lt"/>
              </a:defRPr>
            </a:lvl1pPr>
          </a:lstStyle>
          <a:p>
            <a:r>
              <a:rPr lang="en-US"/>
              <a:t>Click to edit Master title style</a:t>
            </a:r>
          </a:p>
        </p:txBody>
      </p:sp>
      <p:sp>
        <p:nvSpPr>
          <p:cNvPr id="17" name="Text Placeholder 17"/>
          <p:cNvSpPr>
            <a:spLocks noGrp="1"/>
          </p:cNvSpPr>
          <p:nvPr>
            <p:ph type="body" sz="quarter" idx="11"/>
          </p:nvPr>
        </p:nvSpPr>
        <p:spPr>
          <a:xfrm>
            <a:off x="777485" y="2800142"/>
            <a:ext cx="2292136" cy="603661"/>
          </a:xfrm>
          <a:prstGeom prst="rect">
            <a:avLst/>
          </a:prstGeom>
        </p:spPr>
        <p:txBody>
          <a:bodyPr lIns="91420" tIns="45710" rIns="91420" bIns="45710" anchor="ctr" anchorCtr="0">
            <a:noAutofit/>
          </a:bodyPr>
          <a:lstStyle>
            <a:lvl1pPr marL="0" indent="0" algn="ctr">
              <a:buNone/>
              <a:defRPr sz="2000" b="0" i="0" baseline="0">
                <a:solidFill>
                  <a:srgbClr val="FFFFFF"/>
                </a:solidFill>
                <a:latin typeface="+mj-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18" name="Text Placeholder 17"/>
          <p:cNvSpPr>
            <a:spLocks noGrp="1"/>
          </p:cNvSpPr>
          <p:nvPr>
            <p:ph type="body" sz="quarter" idx="12"/>
          </p:nvPr>
        </p:nvSpPr>
        <p:spPr>
          <a:xfrm>
            <a:off x="3436444" y="2798195"/>
            <a:ext cx="2292136" cy="603661"/>
          </a:xfrm>
          <a:prstGeom prst="rect">
            <a:avLst/>
          </a:prstGeom>
        </p:spPr>
        <p:txBody>
          <a:bodyPr lIns="91420" tIns="45710" rIns="91420" bIns="45710" anchor="ctr" anchorCtr="0">
            <a:noAutofit/>
          </a:bodyPr>
          <a:lstStyle>
            <a:lvl1pPr marL="0" indent="0" algn="ctr">
              <a:buNone/>
              <a:defRPr sz="2000" b="0" i="0" baseline="0">
                <a:solidFill>
                  <a:srgbClr val="FFFFFF"/>
                </a:solidFill>
                <a:latin typeface="+mj-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19" name="Text Placeholder 17"/>
          <p:cNvSpPr>
            <a:spLocks noGrp="1"/>
          </p:cNvSpPr>
          <p:nvPr>
            <p:ph type="body" sz="quarter" idx="13"/>
          </p:nvPr>
        </p:nvSpPr>
        <p:spPr>
          <a:xfrm>
            <a:off x="6098330" y="2798195"/>
            <a:ext cx="2292136" cy="603661"/>
          </a:xfrm>
          <a:prstGeom prst="rect">
            <a:avLst/>
          </a:prstGeom>
        </p:spPr>
        <p:txBody>
          <a:bodyPr lIns="91420" tIns="45710" rIns="91420" bIns="45710" anchor="ctr" anchorCtr="0">
            <a:noAutofit/>
          </a:bodyPr>
          <a:lstStyle>
            <a:lvl1pPr marL="0" indent="0" algn="ctr">
              <a:buNone/>
              <a:defRPr sz="2000" b="0" i="0" baseline="0">
                <a:solidFill>
                  <a:srgbClr val="FFFFFF"/>
                </a:solidFill>
                <a:latin typeface="+mj-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14" name="Picture Placeholder 5"/>
          <p:cNvSpPr>
            <a:spLocks noGrp="1"/>
          </p:cNvSpPr>
          <p:nvPr>
            <p:ph type="pic" sz="quarter" idx="14"/>
          </p:nvPr>
        </p:nvSpPr>
        <p:spPr>
          <a:xfrm>
            <a:off x="1520825" y="2143029"/>
            <a:ext cx="788988" cy="788988"/>
          </a:xfrm>
          <a:prstGeom prst="rect">
            <a:avLst/>
          </a:prstGeom>
        </p:spPr>
        <p:txBody>
          <a:bodyPr vert="horz"/>
          <a:lstStyle>
            <a:lvl1pPr marL="0" indent="0" algn="ctr">
              <a:buNone/>
              <a:defRPr sz="1200">
                <a:solidFill>
                  <a:schemeClr val="bg1"/>
                </a:solidFill>
                <a:latin typeface="+mj-lt"/>
              </a:defRPr>
            </a:lvl1pPr>
          </a:lstStyle>
          <a:p>
            <a:pPr lvl="0"/>
            <a:r>
              <a:rPr lang="en-US" noProof="0"/>
              <a:t>Click icon to add picture</a:t>
            </a:r>
            <a:endParaRPr lang="en-US" noProof="0" dirty="0"/>
          </a:p>
        </p:txBody>
      </p:sp>
      <p:sp>
        <p:nvSpPr>
          <p:cNvPr id="16" name="Picture Placeholder 5"/>
          <p:cNvSpPr>
            <a:spLocks noGrp="1"/>
          </p:cNvSpPr>
          <p:nvPr>
            <p:ph type="pic" sz="quarter" idx="15"/>
          </p:nvPr>
        </p:nvSpPr>
        <p:spPr>
          <a:xfrm>
            <a:off x="4202870" y="2152809"/>
            <a:ext cx="788988" cy="788988"/>
          </a:xfrm>
          <a:prstGeom prst="rect">
            <a:avLst/>
          </a:prstGeom>
        </p:spPr>
        <p:txBody>
          <a:bodyPr vert="horz"/>
          <a:lstStyle>
            <a:lvl1pPr marL="0" indent="0" algn="ctr">
              <a:buNone/>
              <a:defRPr sz="1200">
                <a:solidFill>
                  <a:schemeClr val="bg1"/>
                </a:solidFill>
                <a:latin typeface="+mj-lt"/>
              </a:defRPr>
            </a:lvl1pPr>
          </a:lstStyle>
          <a:p>
            <a:pPr lvl="0"/>
            <a:r>
              <a:rPr lang="en-US" noProof="0"/>
              <a:t>Click icon to add picture</a:t>
            </a:r>
            <a:endParaRPr lang="en-US" noProof="0" dirty="0"/>
          </a:p>
        </p:txBody>
      </p:sp>
      <p:sp>
        <p:nvSpPr>
          <p:cNvPr id="21" name="Picture Placeholder 5"/>
          <p:cNvSpPr>
            <a:spLocks noGrp="1"/>
          </p:cNvSpPr>
          <p:nvPr>
            <p:ph type="pic" sz="quarter" idx="16"/>
          </p:nvPr>
        </p:nvSpPr>
        <p:spPr>
          <a:xfrm>
            <a:off x="6841860" y="2143029"/>
            <a:ext cx="788988" cy="788988"/>
          </a:xfrm>
          <a:prstGeom prst="rect">
            <a:avLst/>
          </a:prstGeom>
        </p:spPr>
        <p:txBody>
          <a:bodyPr vert="horz"/>
          <a:lstStyle>
            <a:lvl1pPr marL="0" indent="0" algn="ctr">
              <a:buNone/>
              <a:defRPr sz="1200">
                <a:solidFill>
                  <a:schemeClr val="bg1"/>
                </a:solidFill>
                <a:latin typeface="+mj-lt"/>
              </a:defRPr>
            </a:lvl1pPr>
          </a:lstStyle>
          <a:p>
            <a:pPr lvl="0"/>
            <a:r>
              <a:rPr lang="en-US" noProof="0"/>
              <a:t>Click icon to add picture</a:t>
            </a:r>
            <a:endParaRPr lang="en-US" noProof="0" dirty="0"/>
          </a:p>
        </p:txBody>
      </p:sp>
      <p:pic>
        <p:nvPicPr>
          <p:cNvPr id="13" name="Picture 4" descr="https://upload.wikimedia.org/wikipedia/en/f/f8/CiscoDevNet2.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48117" y="198191"/>
            <a:ext cx="1335137" cy="6616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7110638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Half_Page_Blank">
    <p:spTree>
      <p:nvGrpSpPr>
        <p:cNvPr id="1" name=""/>
        <p:cNvGrpSpPr/>
        <p:nvPr/>
      </p:nvGrpSpPr>
      <p:grpSpPr>
        <a:xfrm>
          <a:off x="0" y="0"/>
          <a:ext cx="0" cy="0"/>
          <a:chOff x="0" y="0"/>
          <a:chExt cx="0" cy="0"/>
        </a:xfrm>
      </p:grpSpPr>
      <p:sp>
        <p:nvSpPr>
          <p:cNvPr id="5" name="Rectangle 4"/>
          <p:cNvSpPr/>
          <p:nvPr userDrawn="1"/>
        </p:nvSpPr>
        <p:spPr>
          <a:xfrm>
            <a:off x="-73535" y="0"/>
            <a:ext cx="4580092" cy="5143500"/>
          </a:xfrm>
          <a:prstGeom prst="rect">
            <a:avLst/>
          </a:pr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solidFill>
                <a:schemeClr val="bg1"/>
              </a:solidFill>
              <a:latin typeface="Arial" panose="020B0604020202020204" pitchFamily="34" charset="0"/>
            </a:endParaRPr>
          </a:p>
        </p:txBody>
      </p:sp>
      <p:sp>
        <p:nvSpPr>
          <p:cNvPr id="4" name="Text Placeholder 3"/>
          <p:cNvSpPr>
            <a:spLocks noGrp="1"/>
          </p:cNvSpPr>
          <p:nvPr>
            <p:ph type="body" sz="quarter" idx="10" hasCustomPrompt="1"/>
          </p:nvPr>
        </p:nvSpPr>
        <p:spPr>
          <a:xfrm>
            <a:off x="462301" y="1665182"/>
            <a:ext cx="3662024" cy="2925868"/>
          </a:xfrm>
          <a:prstGeom prst="rect">
            <a:avLst/>
          </a:prstGeom>
        </p:spPr>
        <p:txBody>
          <a:bodyPr lIns="91420" tIns="45710" rIns="91420" bIns="45710">
            <a:noAutofit/>
          </a:bodyPr>
          <a:lstStyle>
            <a:lvl1pPr marL="174625" indent="-117475">
              <a:lnSpc>
                <a:spcPct val="95000"/>
              </a:lnSpc>
              <a:spcBef>
                <a:spcPts val="1110"/>
              </a:spcBef>
              <a:buClr>
                <a:schemeClr val="accent2"/>
              </a:buClr>
              <a:buSzPct val="60000"/>
              <a:buFont typeface="Arial"/>
              <a:buChar char="•"/>
              <a:defRPr sz="2000" b="0" i="0">
                <a:solidFill>
                  <a:schemeClr val="bg2"/>
                </a:solidFill>
                <a:latin typeface="+mj-lt"/>
                <a:ea typeface="CiscoSansTT Thin" charset="0"/>
                <a:cs typeface="CiscoSansTT Thin" charset="0"/>
              </a:defRPr>
            </a:lvl1pPr>
            <a:lvl2pPr marL="288925" indent="-114300">
              <a:lnSpc>
                <a:spcPct val="95000"/>
              </a:lnSpc>
              <a:spcBef>
                <a:spcPts val="450"/>
              </a:spcBef>
              <a:buClr>
                <a:schemeClr val="accent2"/>
              </a:buClr>
              <a:buSzPct val="60000"/>
              <a:buFont typeface="Arial"/>
              <a:buChar char="•"/>
              <a:defRPr sz="1800" b="0" i="0">
                <a:solidFill>
                  <a:schemeClr val="bg2"/>
                </a:solidFill>
                <a:latin typeface="+mj-lt"/>
                <a:ea typeface="CiscoSansTT Thin" charset="0"/>
                <a:cs typeface="CiscoSansTT Thin" charset="0"/>
              </a:defRPr>
            </a:lvl2pPr>
            <a:lvl3pPr marL="403225" indent="-114300">
              <a:buClr>
                <a:schemeClr val="accent2"/>
              </a:buClr>
              <a:buSzPct val="60000"/>
              <a:buFont typeface="Arial"/>
              <a:buChar char="•"/>
              <a:defRPr sz="1600" b="0" i="0">
                <a:solidFill>
                  <a:schemeClr val="bg2"/>
                </a:solidFill>
                <a:latin typeface="+mj-lt"/>
                <a:ea typeface="CiscoSansTT Thin" charset="0"/>
                <a:cs typeface="CiscoSansTT Thin" charset="0"/>
              </a:defRPr>
            </a:lvl3pPr>
            <a:lvl4pPr marL="517525" indent="-114300">
              <a:buClr>
                <a:schemeClr val="accent2"/>
              </a:buClr>
              <a:buSzPct val="60000"/>
              <a:buFont typeface="Arial"/>
              <a:buChar char="•"/>
              <a:defRPr sz="1400" b="0" i="0">
                <a:solidFill>
                  <a:schemeClr val="bg2"/>
                </a:solidFill>
                <a:latin typeface="+mj-lt"/>
                <a:ea typeface="CiscoSansTT Thin" charset="0"/>
                <a:cs typeface="CiscoSansTT Thin" charset="0"/>
              </a:defRPr>
            </a:lvl4pPr>
            <a:lvl5pPr marL="631825" indent="-114300">
              <a:buClr>
                <a:schemeClr val="accent2"/>
              </a:buClr>
              <a:buSzPct val="60000"/>
              <a:buFont typeface="Arial"/>
              <a:buChar char="•"/>
              <a:defRPr sz="1200" b="0" i="0">
                <a:solidFill>
                  <a:schemeClr val="bg2"/>
                </a:solidFill>
                <a:latin typeface="+mj-lt"/>
                <a:ea typeface="CiscoSansTT Thin" charset="0"/>
                <a:cs typeface="CiscoSansTT Thin" charset="0"/>
              </a:defRPr>
            </a:lvl5pPr>
          </a:lstStyle>
          <a:p>
            <a:pPr lvl="0"/>
            <a:r>
              <a:rPr lang="en-GB" dirty="0"/>
              <a:t>First level</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6" name="Title Placeholder 5"/>
          <p:cNvSpPr>
            <a:spLocks noGrp="1"/>
          </p:cNvSpPr>
          <p:nvPr>
            <p:ph type="title"/>
          </p:nvPr>
        </p:nvSpPr>
        <p:spPr bwMode="auto">
          <a:xfrm>
            <a:off x="437766" y="341313"/>
            <a:ext cx="3686559" cy="731837"/>
          </a:xfrm>
          <a:prstGeom prst="rect">
            <a:avLst/>
          </a:prstGeom>
          <a:noFill/>
          <a:ln>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24" tIns="45712" rIns="91424" bIns="45712" numCol="1" anchor="ctr" anchorCtr="0" compatLnSpc="1">
            <a:prstTxWarp prst="textNoShape">
              <a:avLst/>
            </a:prstTxWarp>
          </a:bodyPr>
          <a:lstStyle>
            <a:lvl1pPr>
              <a:defRPr sz="3200">
                <a:solidFill>
                  <a:schemeClr val="bg2"/>
                </a:solidFill>
                <a:latin typeface="+mj-lt"/>
              </a:defRPr>
            </a:lvl1pPr>
          </a:lstStyle>
          <a:p>
            <a:pPr lvl="0"/>
            <a:r>
              <a:rPr lang="en-GB" dirty="0"/>
              <a:t>Click to edit Master title style</a:t>
            </a:r>
          </a:p>
        </p:txBody>
      </p:sp>
      <p:sp>
        <p:nvSpPr>
          <p:cNvPr id="7" name="Rectangle 4"/>
          <p:cNvSpPr>
            <a:spLocks noChangeArrowheads="1"/>
          </p:cNvSpPr>
          <p:nvPr userDrawn="1"/>
        </p:nvSpPr>
        <p:spPr bwMode="ltGray">
          <a:xfrm>
            <a:off x="261548" y="4818912"/>
            <a:ext cx="3401050" cy="154518"/>
          </a:xfrm>
          <a:prstGeom prst="rect">
            <a:avLst/>
          </a:prstGeom>
          <a:noFill/>
          <a:ln w="9525">
            <a:noFill/>
            <a:miter lim="800000"/>
            <a:headEnd/>
            <a:tailEnd/>
          </a:ln>
          <a:effectLst/>
        </p:spPr>
        <p:txBody>
          <a:bodyPr wrap="square" lIns="61586" tIns="30792" rIns="61586" bIns="30792" anchor="b">
            <a:spAutoFit/>
          </a:bodyPr>
          <a:lstStyle/>
          <a:p>
            <a:pPr defTabSz="610744" fontAlgn="auto">
              <a:spcBef>
                <a:spcPts val="0"/>
              </a:spcBef>
              <a:spcAft>
                <a:spcPts val="0"/>
              </a:spcAft>
              <a:defRPr/>
            </a:pPr>
            <a:r>
              <a:rPr lang="en-US" sz="600" spc="20" baseline="0" dirty="0">
                <a:solidFill>
                  <a:schemeClr val="bg2">
                    <a:lumMod val="95000"/>
                  </a:schemeClr>
                </a:solidFill>
                <a:latin typeface="+mj-lt"/>
                <a:ea typeface="+mn-ea"/>
                <a:cs typeface="CiscoSans Thin"/>
              </a:rPr>
              <a:t>© 2017  Cisco and/or its affiliates. All rights reserved.   Cisco Confidential</a:t>
            </a:r>
          </a:p>
        </p:txBody>
      </p:sp>
      <p:pic>
        <p:nvPicPr>
          <p:cNvPr id="9" name="Picture 4" descr="https://upload.wikimedia.org/wikipedia/en/f/f8/CiscoDevNet2.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48117" y="198191"/>
            <a:ext cx="1335137" cy="6616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00519972"/>
      </p:ext>
    </p:extLst>
  </p:cSld>
  <p:clrMapOvr>
    <a:masterClrMapping/>
  </p:clrMapOvr>
  <p:extLst mod="1">
    <p:ext uri="{DCECCB84-F9BA-43D5-87BE-67443E8EF086}">
      <p15:sldGuideLst xmlns:p15="http://schemas.microsoft.com/office/powerpoint/2012/main">
        <p15:guide id="2" pos="288" userDrawn="1">
          <p15:clr>
            <a:srgbClr val="FBAE40"/>
          </p15:clr>
        </p15:guide>
        <p15:guide id="3" pos="2598" userDrawn="1">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_Half_Page_Text">
    <p:spTree>
      <p:nvGrpSpPr>
        <p:cNvPr id="1" name=""/>
        <p:cNvGrpSpPr/>
        <p:nvPr/>
      </p:nvGrpSpPr>
      <p:grpSpPr>
        <a:xfrm>
          <a:off x="0" y="0"/>
          <a:ext cx="0" cy="0"/>
          <a:chOff x="0" y="0"/>
          <a:chExt cx="0" cy="0"/>
        </a:xfrm>
      </p:grpSpPr>
      <p:sp>
        <p:nvSpPr>
          <p:cNvPr id="4" name="Rectangle 3"/>
          <p:cNvSpPr/>
          <p:nvPr userDrawn="1"/>
        </p:nvSpPr>
        <p:spPr>
          <a:xfrm>
            <a:off x="0" y="0"/>
            <a:ext cx="4580092" cy="5143500"/>
          </a:xfrm>
          <a:prstGeom prst="rect">
            <a:avLst/>
          </a:pr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endParaRPr>
          </a:p>
        </p:txBody>
      </p:sp>
      <p:sp>
        <p:nvSpPr>
          <p:cNvPr id="3" name="Title Placeholder 5"/>
          <p:cNvSpPr>
            <a:spLocks noGrp="1"/>
          </p:cNvSpPr>
          <p:nvPr>
            <p:ph type="title"/>
          </p:nvPr>
        </p:nvSpPr>
        <p:spPr bwMode="auto">
          <a:xfrm>
            <a:off x="419100" y="1657350"/>
            <a:ext cx="3827463" cy="1828800"/>
          </a:xfrm>
          <a:prstGeom prst="rect">
            <a:avLst/>
          </a:prstGeom>
          <a:noFill/>
          <a:ln>
            <a:noFill/>
          </a:ln>
          <a:extLst>
            <a:ext uri="{FAA26D3D-D897-4be2-8F04-BA451C77F1D7}">
              <ma14:placeholderFlag xmlns="" xmlns:ma14="http://schemas.microsoft.com/office/mac/drawingml/2011/main" val="1"/>
            </a:ext>
          </a:extLst>
        </p:spPr>
        <p:txBody>
          <a:bodyPr vert="horz" wrap="square" lIns="91424" tIns="45712" rIns="91424" bIns="45712" numCol="1" anchor="ctr" anchorCtr="0" compatLnSpc="1">
            <a:prstTxWarp prst="textNoShape">
              <a:avLst/>
            </a:prstTxWarp>
          </a:bodyPr>
          <a:lstStyle>
            <a:lvl1pPr algn="l" defTabSz="684213" rtl="0" eaLnBrk="1" fontAlgn="base" hangingPunct="1">
              <a:lnSpc>
                <a:spcPct val="85000"/>
              </a:lnSpc>
              <a:spcBef>
                <a:spcPct val="0"/>
              </a:spcBef>
              <a:spcAft>
                <a:spcPct val="0"/>
              </a:spcAft>
              <a:defRPr lang="en-GB" sz="3200" kern="1200" dirty="0">
                <a:solidFill>
                  <a:schemeClr val="bg2"/>
                </a:solidFill>
                <a:latin typeface="+mj-lt"/>
                <a:ea typeface="ＭＳ Ｐゴシック" charset="0"/>
                <a:cs typeface="Tipo de letra del sistema Fina" charset="0"/>
              </a:defRPr>
            </a:lvl1pPr>
          </a:lstStyle>
          <a:p>
            <a:pPr lvl="0"/>
            <a:r>
              <a:rPr lang="en-GB" dirty="0"/>
              <a:t>Click to edit Master title style</a:t>
            </a:r>
          </a:p>
        </p:txBody>
      </p:sp>
      <p:sp>
        <p:nvSpPr>
          <p:cNvPr id="6" name="Text Placeholder 5"/>
          <p:cNvSpPr>
            <a:spLocks noGrp="1"/>
          </p:cNvSpPr>
          <p:nvPr>
            <p:ph type="body" sz="quarter" idx="10"/>
          </p:nvPr>
        </p:nvSpPr>
        <p:spPr>
          <a:xfrm>
            <a:off x="5097463" y="531812"/>
            <a:ext cx="3551237" cy="4059237"/>
          </a:xfrm>
          <a:prstGeom prst="rect">
            <a:avLst/>
          </a:prstGeom>
        </p:spPr>
        <p:txBody>
          <a:bodyPr lIns="0" rIns="0" anchor="ctr" anchorCtr="0"/>
          <a:lstStyle>
            <a:lvl1pPr marL="169863" indent="-169863">
              <a:lnSpc>
                <a:spcPct val="100000"/>
              </a:lnSpc>
              <a:buClr>
                <a:schemeClr val="tx1"/>
              </a:buClr>
              <a:buSzPct val="60000"/>
              <a:buFont typeface="Arial" panose="020B0604020202020204" pitchFamily="34" charset="0"/>
              <a:buChar char="•"/>
              <a:tabLst>
                <a:tab pos="228600" algn="l"/>
              </a:tabLst>
              <a:defRPr sz="2400">
                <a:latin typeface="+mj-lt"/>
              </a:defRPr>
            </a:lvl1pPr>
            <a:lvl2pPr marL="346075" indent="-171450">
              <a:lnSpc>
                <a:spcPct val="100000"/>
              </a:lnSpc>
              <a:buClr>
                <a:schemeClr val="tx1"/>
              </a:buClr>
              <a:buSzPct val="60000"/>
              <a:buFont typeface="Arial" panose="020B0604020202020204" pitchFamily="34" charset="0"/>
              <a:buChar char="•"/>
              <a:defRPr sz="2400">
                <a:latin typeface="+mj-lt"/>
              </a:defRPr>
            </a:lvl2pPr>
            <a:lvl3pPr marL="457200" indent="-117475">
              <a:lnSpc>
                <a:spcPct val="100000"/>
              </a:lnSpc>
              <a:buClr>
                <a:schemeClr val="tx1"/>
              </a:buClr>
              <a:buSzPct val="60000"/>
              <a:buFont typeface="Arial" panose="020B0604020202020204" pitchFamily="34" charset="0"/>
              <a:buChar char="•"/>
              <a:defRPr sz="2000">
                <a:latin typeface="+mj-lt"/>
              </a:defRPr>
            </a:lvl3pPr>
            <a:lvl4pPr marL="574675" indent="-117475">
              <a:lnSpc>
                <a:spcPct val="100000"/>
              </a:lnSpc>
              <a:buClr>
                <a:schemeClr val="tx1"/>
              </a:buClr>
              <a:buSzPct val="60000"/>
              <a:buFont typeface="Arial" panose="020B0604020202020204" pitchFamily="34" charset="0"/>
              <a:buChar char="•"/>
              <a:tabLst/>
              <a:defRPr sz="1800">
                <a:latin typeface="+mj-lt"/>
              </a:defRPr>
            </a:lvl4pPr>
            <a:lvl5pPr marL="744538" indent="-112713">
              <a:lnSpc>
                <a:spcPct val="100000"/>
              </a:lnSpc>
              <a:buClr>
                <a:schemeClr val="tx1"/>
              </a:buClr>
              <a:buSzPct val="60000"/>
              <a:buFont typeface="Arial" panose="020B0604020202020204" pitchFamily="34" charset="0"/>
              <a:buChar char="•"/>
              <a:defRPr sz="18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Rectangle 4"/>
          <p:cNvSpPr>
            <a:spLocks noChangeArrowheads="1"/>
          </p:cNvSpPr>
          <p:nvPr userDrawn="1"/>
        </p:nvSpPr>
        <p:spPr bwMode="ltGray">
          <a:xfrm>
            <a:off x="261548" y="4818912"/>
            <a:ext cx="3401050" cy="154518"/>
          </a:xfrm>
          <a:prstGeom prst="rect">
            <a:avLst/>
          </a:prstGeom>
          <a:noFill/>
          <a:ln w="9525">
            <a:noFill/>
            <a:miter lim="800000"/>
            <a:headEnd/>
            <a:tailEnd/>
          </a:ln>
          <a:effectLst/>
        </p:spPr>
        <p:txBody>
          <a:bodyPr wrap="square" lIns="61586" tIns="30792" rIns="61586" bIns="30792" anchor="b">
            <a:spAutoFit/>
          </a:bodyPr>
          <a:lstStyle/>
          <a:p>
            <a:pPr defTabSz="610744" fontAlgn="auto">
              <a:spcBef>
                <a:spcPts val="0"/>
              </a:spcBef>
              <a:spcAft>
                <a:spcPts val="0"/>
              </a:spcAft>
              <a:defRPr/>
            </a:pPr>
            <a:r>
              <a:rPr lang="en-US" sz="600" spc="20" baseline="0" dirty="0">
                <a:solidFill>
                  <a:schemeClr val="bg2">
                    <a:lumMod val="95000"/>
                  </a:schemeClr>
                </a:solidFill>
                <a:latin typeface="Arial" panose="020B0604020202020204" pitchFamily="34" charset="0"/>
                <a:ea typeface="+mn-ea"/>
                <a:cs typeface="CiscoSans Thin"/>
              </a:rPr>
              <a:t>© 2017  Cisco and/or its affiliates. All rights reserved.   Cisco Confidential</a:t>
            </a:r>
          </a:p>
        </p:txBody>
      </p:sp>
      <p:pic>
        <p:nvPicPr>
          <p:cNvPr id="9" name="Picture 4" descr="https://upload.wikimedia.org/wikipedia/en/f/f8/CiscoDevNet2.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48117" y="198191"/>
            <a:ext cx="1335137" cy="6616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55683545"/>
      </p:ext>
    </p:extLst>
  </p:cSld>
  <p:clrMapOvr>
    <a:masterClrMapping/>
  </p:clrMapOvr>
  <p:extLst mod="1">
    <p:ext uri="{DCECCB84-F9BA-43D5-87BE-67443E8EF086}">
      <p15:sldGuideLst xmlns:p15="http://schemas.microsoft.com/office/powerpoint/2012/main">
        <p15:guide id="1" orient="horz" pos="1044">
          <p15:clr>
            <a:srgbClr val="FBAE40"/>
          </p15:clr>
        </p15:guide>
        <p15:guide id="2" pos="264">
          <p15:clr>
            <a:srgbClr val="FBAE40"/>
          </p15:clr>
        </p15:guide>
        <p15:guide id="3" orient="horz" pos="2196" userDrawn="1">
          <p15:clr>
            <a:srgbClr val="FBAE40"/>
          </p15:clr>
        </p15:guide>
        <p15:guide id="4" pos="2675">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4_Title Slide">
    <p:bg>
      <p:bgPr>
        <a:solidFill>
          <a:schemeClr val="accent1"/>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728" y="0"/>
            <a:ext cx="9144000" cy="5143500"/>
          </a:xfrm>
          <a:prstGeom prst="rect">
            <a:avLst/>
          </a:prstGeom>
        </p:spPr>
      </p:pic>
      <p:sp>
        <p:nvSpPr>
          <p:cNvPr id="11" name="Rectangle 10"/>
          <p:cNvSpPr/>
          <p:nvPr userDrawn="1"/>
        </p:nvSpPr>
        <p:spPr>
          <a:xfrm>
            <a:off x="-13854" y="1745880"/>
            <a:ext cx="9155126" cy="3397620"/>
          </a:xfrm>
          <a:prstGeom prst="rect">
            <a:avLst/>
          </a:prstGeom>
          <a:gradFill flip="none" rotWithShape="1">
            <a:gsLst>
              <a:gs pos="0">
                <a:srgbClr val="0F211B">
                  <a:alpha val="0"/>
                </a:srgbClr>
              </a:gs>
              <a:gs pos="100000">
                <a:srgbClr val="0F211B"/>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Picture 13"/>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208294" y="213669"/>
            <a:ext cx="941388" cy="5857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1" name="Subtitle 2"/>
          <p:cNvSpPr>
            <a:spLocks noGrp="1"/>
          </p:cNvSpPr>
          <p:nvPr>
            <p:ph type="subTitle" idx="1" hasCustomPrompt="1"/>
          </p:nvPr>
        </p:nvSpPr>
        <p:spPr>
          <a:xfrm>
            <a:off x="402994" y="4157500"/>
            <a:ext cx="8296421" cy="288131"/>
          </a:xfrm>
          <a:prstGeom prst="rect">
            <a:avLst/>
          </a:prstGeom>
        </p:spPr>
        <p:txBody>
          <a:bodyPr lIns="91420" tIns="45710" rIns="91420" bIns="45710" anchor="b" anchorCtr="0">
            <a:noAutofit/>
          </a:bodyPr>
          <a:lstStyle>
            <a:lvl1pPr marL="0" indent="0" algn="l">
              <a:buNone/>
              <a:defRPr sz="1600" b="0" i="0">
                <a:solidFill>
                  <a:schemeClr val="bg2"/>
                </a:solidFill>
                <a:latin typeface="+mj-lt"/>
                <a:cs typeface="Arial" panose="020B0604020202020204" pitchFamily="34" charset="0"/>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GB" dirty="0"/>
              <a:t>Speaker Name</a:t>
            </a:r>
            <a:endParaRPr lang="en-US" dirty="0"/>
          </a:p>
        </p:txBody>
      </p:sp>
      <p:sp>
        <p:nvSpPr>
          <p:cNvPr id="22" name="Text Placeholder 38"/>
          <p:cNvSpPr>
            <a:spLocks noGrp="1"/>
          </p:cNvSpPr>
          <p:nvPr>
            <p:ph type="body" sz="quarter" idx="11" hasCustomPrompt="1"/>
          </p:nvPr>
        </p:nvSpPr>
        <p:spPr>
          <a:xfrm>
            <a:off x="402994" y="4397497"/>
            <a:ext cx="8296421" cy="288131"/>
          </a:xfrm>
          <a:prstGeom prst="rect">
            <a:avLst/>
          </a:prstGeom>
        </p:spPr>
        <p:txBody>
          <a:bodyPr lIns="91420" tIns="45710" rIns="91420" bIns="45710"/>
          <a:lstStyle>
            <a:lvl1pPr marL="0" indent="0" algn="l">
              <a:buFontTx/>
              <a:buNone/>
              <a:defRPr lang="en-US" sz="1600" b="0" i="0" kern="1200" dirty="0" smtClean="0">
                <a:solidFill>
                  <a:schemeClr val="bg2"/>
                </a:solidFill>
                <a:latin typeface="+mj-lt"/>
                <a:ea typeface="+mn-ea"/>
                <a:cs typeface="Arial" panose="020B0604020202020204"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GB" dirty="0"/>
              <a:t>Speaker Title</a:t>
            </a:r>
          </a:p>
        </p:txBody>
      </p:sp>
      <p:sp>
        <p:nvSpPr>
          <p:cNvPr id="23" name="Text Placeholder 40"/>
          <p:cNvSpPr>
            <a:spLocks noGrp="1"/>
          </p:cNvSpPr>
          <p:nvPr>
            <p:ph type="body" sz="quarter" idx="12" hasCustomPrompt="1"/>
          </p:nvPr>
        </p:nvSpPr>
        <p:spPr>
          <a:xfrm>
            <a:off x="402994" y="4637494"/>
            <a:ext cx="8296421" cy="288131"/>
          </a:xfrm>
          <a:prstGeom prst="rect">
            <a:avLst/>
          </a:prstGeom>
        </p:spPr>
        <p:txBody>
          <a:bodyPr lIns="91420" tIns="45710" rIns="91420" bIns="45710"/>
          <a:lstStyle>
            <a:lvl1pPr marL="0" indent="0" algn="l">
              <a:buFontTx/>
              <a:buNone/>
              <a:defRPr lang="en-US" sz="1600" b="0" i="0" kern="1200" dirty="0" smtClean="0">
                <a:solidFill>
                  <a:schemeClr val="bg2"/>
                </a:solidFill>
                <a:latin typeface="+mj-lt"/>
                <a:ea typeface="+mn-ea"/>
                <a:cs typeface="Arial" panose="020B0604020202020204"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GB" dirty="0"/>
              <a:t>Date</a:t>
            </a:r>
          </a:p>
        </p:txBody>
      </p:sp>
      <p:sp>
        <p:nvSpPr>
          <p:cNvPr id="26" name="Title 1"/>
          <p:cNvSpPr>
            <a:spLocks noGrp="1"/>
          </p:cNvSpPr>
          <p:nvPr>
            <p:ph type="ctrTitle" hasCustomPrompt="1"/>
          </p:nvPr>
        </p:nvSpPr>
        <p:spPr>
          <a:xfrm>
            <a:off x="433588" y="1044551"/>
            <a:ext cx="8299077" cy="2027833"/>
          </a:xfrm>
          <a:prstGeom prst="rect">
            <a:avLst/>
          </a:prstGeom>
          <a:noFill/>
          <a:ln>
            <a:noFill/>
          </a:ln>
        </p:spPr>
        <p:txBody>
          <a:bodyPr anchor="b">
            <a:noAutofit/>
          </a:bodyPr>
          <a:lstStyle>
            <a:lvl1pPr marL="0" indent="0" algn="l">
              <a:lnSpc>
                <a:spcPct val="90000"/>
              </a:lnSpc>
              <a:buFont typeface="Arial" panose="020B0604020202020204" pitchFamily="34" charset="0"/>
              <a:buNone/>
              <a:defRPr sz="4600" b="0" i="0" spc="0" baseline="0">
                <a:solidFill>
                  <a:schemeClr val="bg2"/>
                </a:solidFill>
                <a:latin typeface="+mj-lt"/>
                <a:ea typeface="CiscoSansTT Thin" charset="0"/>
                <a:cs typeface="CiscoSansTT Thin" charset="0"/>
              </a:defRPr>
            </a:lvl1pPr>
          </a:lstStyle>
          <a:p>
            <a:r>
              <a:rPr lang="en-GB" dirty="0"/>
              <a:t>Section Title Goes Here</a:t>
            </a:r>
            <a:endParaRPr lang="en-US" dirty="0"/>
          </a:p>
        </p:txBody>
      </p:sp>
      <p:pic>
        <p:nvPicPr>
          <p:cNvPr id="12" name="Picture 2" descr="https://upload.wikimedia.org/wikipedia/en/f/f8/CiscoDevNet2.png"/>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7337166" y="132051"/>
            <a:ext cx="1534525" cy="7604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9319129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3_Half_Page_Text_2 column">
    <p:spTree>
      <p:nvGrpSpPr>
        <p:cNvPr id="1" name=""/>
        <p:cNvGrpSpPr/>
        <p:nvPr/>
      </p:nvGrpSpPr>
      <p:grpSpPr>
        <a:xfrm>
          <a:off x="0" y="0"/>
          <a:ext cx="0" cy="0"/>
          <a:chOff x="0" y="0"/>
          <a:chExt cx="0" cy="0"/>
        </a:xfrm>
      </p:grpSpPr>
      <p:sp>
        <p:nvSpPr>
          <p:cNvPr id="4" name="Rectangle 3"/>
          <p:cNvSpPr/>
          <p:nvPr userDrawn="1"/>
        </p:nvSpPr>
        <p:spPr>
          <a:xfrm>
            <a:off x="0" y="0"/>
            <a:ext cx="4580092" cy="5143500"/>
          </a:xfrm>
          <a:prstGeom prst="rect">
            <a:avLst/>
          </a:pr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solidFill>
                <a:schemeClr val="bg1"/>
              </a:solidFill>
              <a:latin typeface="+mj-lt"/>
            </a:endParaRPr>
          </a:p>
        </p:txBody>
      </p:sp>
      <p:sp>
        <p:nvSpPr>
          <p:cNvPr id="3" name="Title Placeholder 5"/>
          <p:cNvSpPr>
            <a:spLocks noGrp="1"/>
          </p:cNvSpPr>
          <p:nvPr>
            <p:ph type="title"/>
          </p:nvPr>
        </p:nvSpPr>
        <p:spPr bwMode="auto">
          <a:xfrm>
            <a:off x="437766" y="510540"/>
            <a:ext cx="3808797" cy="655320"/>
          </a:xfrm>
          <a:prstGeom prst="rect">
            <a:avLst/>
          </a:prstGeom>
          <a:noFill/>
          <a:ln>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24" tIns="45712" rIns="91424" bIns="45712" numCol="1" anchor="t" anchorCtr="0" compatLnSpc="1">
            <a:prstTxWarp prst="textNoShape">
              <a:avLst/>
            </a:prstTxWarp>
          </a:bodyPr>
          <a:lstStyle>
            <a:lvl1pPr algn="l" defTabSz="684213" rtl="0" eaLnBrk="1" fontAlgn="base" hangingPunct="1">
              <a:lnSpc>
                <a:spcPct val="85000"/>
              </a:lnSpc>
              <a:spcBef>
                <a:spcPct val="0"/>
              </a:spcBef>
              <a:spcAft>
                <a:spcPct val="0"/>
              </a:spcAft>
              <a:defRPr lang="en-GB" sz="3200" kern="1200" dirty="0">
                <a:solidFill>
                  <a:schemeClr val="bg2"/>
                </a:solidFill>
                <a:latin typeface="+mj-lt"/>
                <a:ea typeface="ＭＳ Ｐゴシック" charset="0"/>
                <a:cs typeface="Tipo de letra del sistema Fina" charset="0"/>
              </a:defRPr>
            </a:lvl1pPr>
          </a:lstStyle>
          <a:p>
            <a:pPr lvl="0"/>
            <a:r>
              <a:rPr lang="en-GB" dirty="0"/>
              <a:t>Click to edit Master title style</a:t>
            </a:r>
          </a:p>
        </p:txBody>
      </p:sp>
      <p:sp>
        <p:nvSpPr>
          <p:cNvPr id="6" name="Text Placeholder 5"/>
          <p:cNvSpPr>
            <a:spLocks noGrp="1"/>
          </p:cNvSpPr>
          <p:nvPr>
            <p:ph type="body" sz="quarter" idx="10"/>
          </p:nvPr>
        </p:nvSpPr>
        <p:spPr>
          <a:xfrm>
            <a:off x="5097463" y="1285874"/>
            <a:ext cx="3551237" cy="3305175"/>
          </a:xfrm>
          <a:prstGeom prst="rect">
            <a:avLst/>
          </a:prstGeom>
        </p:spPr>
        <p:txBody>
          <a:bodyPr lIns="0" rIns="0"/>
          <a:lstStyle>
            <a:lvl1pPr marL="114300" indent="-114300">
              <a:lnSpc>
                <a:spcPct val="100000"/>
              </a:lnSpc>
              <a:buClr>
                <a:schemeClr val="tx1"/>
              </a:buClr>
              <a:buSzPct val="60000"/>
              <a:defRPr sz="2000">
                <a:latin typeface="+mj-lt"/>
              </a:defRPr>
            </a:lvl1pPr>
            <a:lvl2pPr marL="228600" indent="-114300">
              <a:lnSpc>
                <a:spcPct val="100000"/>
              </a:lnSpc>
              <a:buClr>
                <a:schemeClr val="tx1"/>
              </a:buClr>
              <a:buSzPct val="60000"/>
              <a:defRPr sz="2000">
                <a:latin typeface="+mj-lt"/>
              </a:defRPr>
            </a:lvl2pPr>
            <a:lvl3pPr marL="342900" indent="-114300">
              <a:lnSpc>
                <a:spcPct val="100000"/>
              </a:lnSpc>
              <a:buClr>
                <a:schemeClr val="tx1"/>
              </a:buClr>
              <a:buSzPct val="60000"/>
              <a:defRPr sz="1800">
                <a:latin typeface="+mj-lt"/>
              </a:defRPr>
            </a:lvl3pPr>
            <a:lvl4pPr marL="457200" indent="-123825">
              <a:lnSpc>
                <a:spcPct val="100000"/>
              </a:lnSpc>
              <a:buClr>
                <a:schemeClr val="tx1"/>
              </a:buClr>
              <a:buSzPct val="60000"/>
              <a:defRPr sz="1600">
                <a:latin typeface="+mj-lt"/>
              </a:defRPr>
            </a:lvl4pPr>
            <a:lvl5pPr marL="574675" indent="-117475">
              <a:lnSpc>
                <a:spcPct val="100000"/>
              </a:lnSpc>
              <a:buClr>
                <a:schemeClr val="tx1"/>
              </a:buClr>
              <a:buSzPct val="60000"/>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6"/>
          <p:cNvSpPr>
            <a:spLocks noGrp="1"/>
          </p:cNvSpPr>
          <p:nvPr>
            <p:ph type="body" sz="quarter" idx="11"/>
          </p:nvPr>
        </p:nvSpPr>
        <p:spPr>
          <a:xfrm>
            <a:off x="437766" y="1659842"/>
            <a:ext cx="3808797" cy="2931208"/>
          </a:xfrm>
          <a:prstGeom prst="rect">
            <a:avLst/>
          </a:prstGeom>
        </p:spPr>
        <p:txBody>
          <a:bodyPr/>
          <a:lstStyle>
            <a:lvl1pPr marL="114300" indent="-114300">
              <a:buClr>
                <a:schemeClr val="accent2"/>
              </a:buClr>
              <a:buSzPct val="60000"/>
              <a:defRPr lang="en-US" sz="2000" kern="1200" dirty="0" smtClean="0">
                <a:solidFill>
                  <a:schemeClr val="bg2"/>
                </a:solidFill>
                <a:latin typeface="+mj-lt"/>
                <a:ea typeface="ＭＳ Ｐゴシック" charset="0"/>
                <a:cs typeface="CiscoSans"/>
              </a:defRPr>
            </a:lvl1pPr>
            <a:lvl2pPr marL="228600" indent="-114300">
              <a:buClr>
                <a:schemeClr val="accent2"/>
              </a:buClr>
              <a:buSzPct val="60000"/>
              <a:defRPr sz="2000">
                <a:solidFill>
                  <a:schemeClr val="bg2"/>
                </a:solidFill>
                <a:latin typeface="+mj-lt"/>
              </a:defRPr>
            </a:lvl2pPr>
            <a:lvl3pPr marL="342900" indent="-114300">
              <a:buClr>
                <a:schemeClr val="accent2"/>
              </a:buClr>
              <a:buSzPct val="60000"/>
              <a:defRPr sz="1800">
                <a:solidFill>
                  <a:schemeClr val="bg2"/>
                </a:solidFill>
                <a:latin typeface="+mj-lt"/>
              </a:defRPr>
            </a:lvl3pPr>
            <a:lvl4pPr marL="457200" indent="-123825">
              <a:buClr>
                <a:schemeClr val="accent2"/>
              </a:buClr>
              <a:buSzPct val="60000"/>
              <a:defRPr sz="1600">
                <a:solidFill>
                  <a:schemeClr val="bg2"/>
                </a:solidFill>
                <a:latin typeface="+mj-lt"/>
              </a:defRPr>
            </a:lvl4pPr>
            <a:lvl5pPr marL="574675" indent="-117475">
              <a:buClr>
                <a:schemeClr val="accent2"/>
              </a:buClr>
              <a:buSzPct val="60000"/>
              <a:defRPr sz="1600">
                <a:solidFill>
                  <a:schemeClr val="bg2"/>
                </a:solidFill>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Rectangle 4"/>
          <p:cNvSpPr>
            <a:spLocks noChangeArrowheads="1"/>
          </p:cNvSpPr>
          <p:nvPr userDrawn="1"/>
        </p:nvSpPr>
        <p:spPr bwMode="ltGray">
          <a:xfrm>
            <a:off x="261548" y="4818912"/>
            <a:ext cx="3401050" cy="154518"/>
          </a:xfrm>
          <a:prstGeom prst="rect">
            <a:avLst/>
          </a:prstGeom>
          <a:noFill/>
          <a:ln w="9525">
            <a:noFill/>
            <a:miter lim="800000"/>
            <a:headEnd/>
            <a:tailEnd/>
          </a:ln>
          <a:effectLst/>
        </p:spPr>
        <p:txBody>
          <a:bodyPr wrap="square" lIns="61586" tIns="30792" rIns="61586" bIns="30792" anchor="b">
            <a:spAutoFit/>
          </a:bodyPr>
          <a:lstStyle/>
          <a:p>
            <a:pPr defTabSz="610744" fontAlgn="auto">
              <a:spcBef>
                <a:spcPts val="0"/>
              </a:spcBef>
              <a:spcAft>
                <a:spcPts val="0"/>
              </a:spcAft>
              <a:defRPr/>
            </a:pPr>
            <a:r>
              <a:rPr lang="en-US" sz="600" spc="20" baseline="0" dirty="0">
                <a:solidFill>
                  <a:schemeClr val="bg2">
                    <a:lumMod val="95000"/>
                  </a:schemeClr>
                </a:solidFill>
                <a:latin typeface="+mj-lt"/>
                <a:ea typeface="+mn-ea"/>
                <a:cs typeface="CiscoSans Thin"/>
              </a:rPr>
              <a:t>© 2017  Cisco and/or its affiliates. All rights reserved.   Cisco Confidential</a:t>
            </a:r>
          </a:p>
        </p:txBody>
      </p:sp>
      <p:pic>
        <p:nvPicPr>
          <p:cNvPr id="10" name="Picture 4" descr="https://upload.wikimedia.org/wikipedia/en/f/f8/CiscoDevNet2.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48117" y="198191"/>
            <a:ext cx="1335137" cy="6616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70551288"/>
      </p:ext>
    </p:extLst>
  </p:cSld>
  <p:clrMapOvr>
    <a:masterClrMapping/>
  </p:clrMapOvr>
  <p:extLst mod="1">
    <p:ext uri="{DCECCB84-F9BA-43D5-87BE-67443E8EF086}">
      <p15:sldGuideLst xmlns:p15="http://schemas.microsoft.com/office/powerpoint/2012/main">
        <p15:guide id="4" pos="2675">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4_Half_Page_Picture_Caption">
    <p:spTree>
      <p:nvGrpSpPr>
        <p:cNvPr id="1" name=""/>
        <p:cNvGrpSpPr/>
        <p:nvPr/>
      </p:nvGrpSpPr>
      <p:grpSpPr>
        <a:xfrm>
          <a:off x="0" y="0"/>
          <a:ext cx="0" cy="0"/>
          <a:chOff x="0" y="0"/>
          <a:chExt cx="0" cy="0"/>
        </a:xfrm>
      </p:grpSpPr>
      <p:sp>
        <p:nvSpPr>
          <p:cNvPr id="4" name="Rectangle 3"/>
          <p:cNvSpPr/>
          <p:nvPr userDrawn="1"/>
        </p:nvSpPr>
        <p:spPr>
          <a:xfrm>
            <a:off x="0" y="0"/>
            <a:ext cx="4580092" cy="51435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u="sng" dirty="0">
              <a:latin typeface="+mj-lt"/>
            </a:endParaRPr>
          </a:p>
        </p:txBody>
      </p:sp>
      <p:sp>
        <p:nvSpPr>
          <p:cNvPr id="3" name="Title Placeholder 5"/>
          <p:cNvSpPr>
            <a:spLocks noGrp="1"/>
          </p:cNvSpPr>
          <p:nvPr>
            <p:ph type="title"/>
          </p:nvPr>
        </p:nvSpPr>
        <p:spPr bwMode="auto">
          <a:xfrm>
            <a:off x="437766" y="1659731"/>
            <a:ext cx="3808797" cy="1824038"/>
          </a:xfrm>
          <a:prstGeom prst="rect">
            <a:avLst/>
          </a:prstGeom>
          <a:noFill/>
          <a:ln>
            <a:noFill/>
          </a:ln>
          <a:extLst>
            <a:ext uri="{FAA26D3D-D897-4be2-8F04-BA451C77F1D7}">
              <ma14:placeholderFlag xmlns="" xmlns:ma14="http://schemas.microsoft.com/office/mac/drawingml/2011/main" val="1"/>
            </a:ext>
          </a:extLst>
        </p:spPr>
        <p:txBody>
          <a:bodyPr vert="horz" wrap="square" lIns="91424" tIns="45712" rIns="91424" bIns="45712" numCol="1" anchor="ctr" anchorCtr="0" compatLnSpc="1">
            <a:prstTxWarp prst="textNoShape">
              <a:avLst/>
            </a:prstTxWarp>
          </a:bodyPr>
          <a:lstStyle>
            <a:lvl1pPr algn="l" defTabSz="684213" rtl="0" eaLnBrk="1" fontAlgn="base" hangingPunct="1">
              <a:lnSpc>
                <a:spcPct val="85000"/>
              </a:lnSpc>
              <a:spcBef>
                <a:spcPct val="0"/>
              </a:spcBef>
              <a:spcAft>
                <a:spcPct val="0"/>
              </a:spcAft>
              <a:defRPr lang="en-GB" sz="3200" u="sng" kern="1200" dirty="0">
                <a:solidFill>
                  <a:srgbClr val="FFFFFF"/>
                </a:solidFill>
                <a:latin typeface="+mj-lt"/>
                <a:ea typeface="ＭＳ Ｐゴシック" charset="0"/>
                <a:cs typeface="Tipo de letra del sistema Fina" charset="0"/>
              </a:defRPr>
            </a:lvl1pPr>
          </a:lstStyle>
          <a:p>
            <a:pPr lvl="0"/>
            <a:r>
              <a:rPr lang="en-GB" dirty="0"/>
              <a:t>Click to edit Master title style</a:t>
            </a:r>
          </a:p>
        </p:txBody>
      </p:sp>
      <p:sp>
        <p:nvSpPr>
          <p:cNvPr id="7" name="Picture Placeholder 6"/>
          <p:cNvSpPr>
            <a:spLocks noGrp="1"/>
          </p:cNvSpPr>
          <p:nvPr>
            <p:ph type="pic" sz="quarter" idx="10"/>
          </p:nvPr>
        </p:nvSpPr>
        <p:spPr>
          <a:xfrm>
            <a:off x="5089525" y="531813"/>
            <a:ext cx="3559175" cy="3364846"/>
          </a:xfrm>
          <a:prstGeom prst="rect">
            <a:avLst/>
          </a:prstGeom>
        </p:spPr>
        <p:txBody>
          <a:bodyPr anchor="ctr" anchorCtr="0"/>
          <a:lstStyle>
            <a:lvl1pPr marL="0" indent="0" algn="ctr">
              <a:buNone/>
              <a:defRPr u="sng">
                <a:latin typeface="+mj-lt"/>
              </a:defRPr>
            </a:lvl1pPr>
          </a:lstStyle>
          <a:p>
            <a:endParaRPr lang="en-US" dirty="0"/>
          </a:p>
        </p:txBody>
      </p:sp>
      <p:sp>
        <p:nvSpPr>
          <p:cNvPr id="9" name="Text Placeholder 8"/>
          <p:cNvSpPr>
            <a:spLocks noGrp="1"/>
          </p:cNvSpPr>
          <p:nvPr>
            <p:ph type="body" sz="quarter" idx="11"/>
          </p:nvPr>
        </p:nvSpPr>
        <p:spPr>
          <a:xfrm>
            <a:off x="5089525" y="4062350"/>
            <a:ext cx="3559175" cy="525145"/>
          </a:xfrm>
          <a:prstGeom prst="rect">
            <a:avLst/>
          </a:prstGeom>
        </p:spPr>
        <p:txBody>
          <a:bodyPr lIns="0" tIns="0" rIns="0" bIns="0"/>
          <a:lstStyle>
            <a:lvl1pPr marL="0" indent="0">
              <a:buNone/>
              <a:defRPr sz="1400" u="sng">
                <a:latin typeface="+mj-lt"/>
              </a:defRPr>
            </a:lvl1pPr>
          </a:lstStyle>
          <a:p>
            <a:pPr lvl="0"/>
            <a:r>
              <a:rPr lang="en-US" dirty="0"/>
              <a:t>Click to edit Master text styles</a:t>
            </a:r>
          </a:p>
        </p:txBody>
      </p:sp>
      <p:sp>
        <p:nvSpPr>
          <p:cNvPr id="8" name="Rectangle 4"/>
          <p:cNvSpPr>
            <a:spLocks noChangeArrowheads="1"/>
          </p:cNvSpPr>
          <p:nvPr userDrawn="1"/>
        </p:nvSpPr>
        <p:spPr bwMode="ltGray">
          <a:xfrm>
            <a:off x="261548" y="4818912"/>
            <a:ext cx="3401050" cy="154518"/>
          </a:xfrm>
          <a:prstGeom prst="rect">
            <a:avLst/>
          </a:prstGeom>
          <a:noFill/>
          <a:ln w="9525">
            <a:noFill/>
            <a:miter lim="800000"/>
            <a:headEnd/>
            <a:tailEnd/>
          </a:ln>
          <a:effectLst/>
        </p:spPr>
        <p:txBody>
          <a:bodyPr wrap="square" lIns="61586" tIns="30792" rIns="61586" bIns="30792" anchor="b">
            <a:spAutoFit/>
          </a:bodyPr>
          <a:lstStyle/>
          <a:p>
            <a:pPr defTabSz="610744" fontAlgn="auto">
              <a:spcBef>
                <a:spcPts val="0"/>
              </a:spcBef>
              <a:spcAft>
                <a:spcPts val="0"/>
              </a:spcAft>
              <a:defRPr/>
            </a:pPr>
            <a:r>
              <a:rPr lang="en-US" sz="600" u="sng" spc="20" baseline="0" dirty="0">
                <a:solidFill>
                  <a:schemeClr val="bg2">
                    <a:lumMod val="95000"/>
                  </a:schemeClr>
                </a:solidFill>
                <a:latin typeface="+mj-lt"/>
                <a:ea typeface="+mn-ea"/>
                <a:cs typeface="CiscoSans Thin"/>
              </a:rPr>
              <a:t>© 2017  Cisco and/or its affiliates. All rights reserved.   Cisco Confidential</a:t>
            </a:r>
          </a:p>
        </p:txBody>
      </p:sp>
      <p:pic>
        <p:nvPicPr>
          <p:cNvPr id="11" name="Picture 4" descr="https://upload.wikimedia.org/wikipedia/en/f/f8/CiscoDevNet2.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48117" y="198191"/>
            <a:ext cx="1335137" cy="6616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39482647"/>
      </p:ext>
    </p:extLst>
  </p:cSld>
  <p:clrMapOvr>
    <a:masterClrMapping/>
  </p:clrMapOvr>
  <p:extLst mod="1">
    <p:ext uri="{DCECCB84-F9BA-43D5-87BE-67443E8EF086}">
      <p15:sldGuideLst xmlns:p15="http://schemas.microsoft.com/office/powerpoint/2012/main">
        <p15:guide id="1" orient="horz" pos="1044" userDrawn="1">
          <p15:clr>
            <a:srgbClr val="FBAE40"/>
          </p15:clr>
        </p15:guide>
        <p15:guide id="2" pos="264" userDrawn="1">
          <p15:clr>
            <a:srgbClr val="FBAE40"/>
          </p15:clr>
        </p15:guide>
        <p15:guide id="3" orient="horz" pos="2193" userDrawn="1">
          <p15:clr>
            <a:srgbClr val="FBAE40"/>
          </p15:clr>
        </p15:guide>
        <p15:guide id="4" pos="2675" userDrawn="1">
          <p15:clr>
            <a:srgbClr val="FBAE40"/>
          </p15:clr>
        </p15:guide>
        <p15:guide id="7" pos="3206" userDrawn="1">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7_Half_Page_Picture_Full">
    <p:spTree>
      <p:nvGrpSpPr>
        <p:cNvPr id="1" name=""/>
        <p:cNvGrpSpPr/>
        <p:nvPr/>
      </p:nvGrpSpPr>
      <p:grpSpPr>
        <a:xfrm>
          <a:off x="0" y="0"/>
          <a:ext cx="0" cy="0"/>
          <a:chOff x="0" y="0"/>
          <a:chExt cx="0" cy="0"/>
        </a:xfrm>
      </p:grpSpPr>
      <p:sp>
        <p:nvSpPr>
          <p:cNvPr id="4" name="Rectangle 3"/>
          <p:cNvSpPr/>
          <p:nvPr userDrawn="1"/>
        </p:nvSpPr>
        <p:spPr>
          <a:xfrm>
            <a:off x="0" y="0"/>
            <a:ext cx="4580092" cy="5143500"/>
          </a:xfrm>
          <a:prstGeom prst="rect">
            <a:avLst/>
          </a:prstGeom>
          <a:solidFill>
            <a:srgbClr val="00507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endParaRPr>
          </a:p>
        </p:txBody>
      </p:sp>
      <p:sp>
        <p:nvSpPr>
          <p:cNvPr id="3" name="Title Placeholder 5"/>
          <p:cNvSpPr>
            <a:spLocks noGrp="1"/>
          </p:cNvSpPr>
          <p:nvPr>
            <p:ph type="title"/>
          </p:nvPr>
        </p:nvSpPr>
        <p:spPr bwMode="auto">
          <a:xfrm>
            <a:off x="437766" y="1659731"/>
            <a:ext cx="3808797" cy="1824038"/>
          </a:xfrm>
          <a:prstGeom prst="rect">
            <a:avLst/>
          </a:prstGeom>
          <a:noFill/>
          <a:ln>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24" tIns="45712" rIns="91424" bIns="45712" numCol="1" anchor="ctr" anchorCtr="0" compatLnSpc="1">
            <a:prstTxWarp prst="textNoShape">
              <a:avLst/>
            </a:prstTxWarp>
          </a:bodyPr>
          <a:lstStyle>
            <a:lvl1pPr algn="l" defTabSz="684213" rtl="0" eaLnBrk="1" fontAlgn="base" hangingPunct="1">
              <a:lnSpc>
                <a:spcPct val="85000"/>
              </a:lnSpc>
              <a:spcBef>
                <a:spcPct val="0"/>
              </a:spcBef>
              <a:spcAft>
                <a:spcPct val="0"/>
              </a:spcAft>
              <a:defRPr lang="en-GB" sz="3200" kern="1200" dirty="0">
                <a:solidFill>
                  <a:srgbClr val="FFFFFF"/>
                </a:solidFill>
                <a:latin typeface="+mj-lt"/>
                <a:ea typeface="ＭＳ Ｐゴシック" charset="0"/>
                <a:cs typeface="Tipo de letra del sistema Fina" charset="0"/>
              </a:defRPr>
            </a:lvl1pPr>
          </a:lstStyle>
          <a:p>
            <a:pPr lvl="0"/>
            <a:r>
              <a:rPr lang="en-GB" dirty="0"/>
              <a:t>Click to edit Master title style</a:t>
            </a:r>
          </a:p>
        </p:txBody>
      </p:sp>
      <p:sp>
        <p:nvSpPr>
          <p:cNvPr id="7" name="Picture Placeholder 6"/>
          <p:cNvSpPr>
            <a:spLocks noGrp="1"/>
          </p:cNvSpPr>
          <p:nvPr>
            <p:ph type="pic" sz="quarter" idx="10"/>
          </p:nvPr>
        </p:nvSpPr>
        <p:spPr>
          <a:xfrm>
            <a:off x="4580092" y="0"/>
            <a:ext cx="4563907" cy="5143500"/>
          </a:xfrm>
          <a:prstGeom prst="rect">
            <a:avLst/>
          </a:prstGeom>
        </p:spPr>
        <p:txBody>
          <a:bodyPr anchor="ctr" anchorCtr="0"/>
          <a:lstStyle>
            <a:lvl1pPr marL="0" indent="0" algn="ctr">
              <a:buNone/>
              <a:defRPr>
                <a:latin typeface="Arial" panose="020B0604020202020204" pitchFamily="34" charset="0"/>
              </a:defRPr>
            </a:lvl1pPr>
          </a:lstStyle>
          <a:p>
            <a:endParaRPr lang="en-US" dirty="0"/>
          </a:p>
        </p:txBody>
      </p:sp>
      <p:sp>
        <p:nvSpPr>
          <p:cNvPr id="6" name="Rectangle 4"/>
          <p:cNvSpPr>
            <a:spLocks noChangeArrowheads="1"/>
          </p:cNvSpPr>
          <p:nvPr userDrawn="1"/>
        </p:nvSpPr>
        <p:spPr bwMode="ltGray">
          <a:xfrm>
            <a:off x="261548" y="4818912"/>
            <a:ext cx="3401050" cy="154518"/>
          </a:xfrm>
          <a:prstGeom prst="rect">
            <a:avLst/>
          </a:prstGeom>
          <a:noFill/>
          <a:ln w="9525">
            <a:noFill/>
            <a:miter lim="800000"/>
            <a:headEnd/>
            <a:tailEnd/>
          </a:ln>
          <a:effectLst/>
        </p:spPr>
        <p:txBody>
          <a:bodyPr wrap="square" lIns="61586" tIns="30792" rIns="61586" bIns="30792" anchor="b">
            <a:spAutoFit/>
          </a:bodyPr>
          <a:lstStyle/>
          <a:p>
            <a:pPr defTabSz="610744" fontAlgn="auto">
              <a:spcBef>
                <a:spcPts val="0"/>
              </a:spcBef>
              <a:spcAft>
                <a:spcPts val="0"/>
              </a:spcAft>
              <a:defRPr/>
            </a:pPr>
            <a:r>
              <a:rPr lang="en-US" sz="600" spc="20" baseline="0" dirty="0">
                <a:solidFill>
                  <a:schemeClr val="bg2">
                    <a:lumMod val="95000"/>
                  </a:schemeClr>
                </a:solidFill>
                <a:latin typeface="Arial" panose="020B0604020202020204" pitchFamily="34" charset="0"/>
                <a:ea typeface="+mn-ea"/>
                <a:cs typeface="CiscoSans Thin"/>
              </a:rPr>
              <a:t>© 2017  Cisco and/or its affiliates. All rights reserved.   Cisco Confidential</a:t>
            </a:r>
          </a:p>
        </p:txBody>
      </p:sp>
      <p:pic>
        <p:nvPicPr>
          <p:cNvPr id="8" name="Picture 4" descr="https://upload.wikimedia.org/wikipedia/en/f/f8/CiscoDevNet2.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48117" y="198191"/>
            <a:ext cx="1335137" cy="6616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38180873"/>
      </p:ext>
    </p:extLst>
  </p:cSld>
  <p:clrMapOvr>
    <a:masterClrMapping/>
  </p:clrMapOvr>
  <p:extLst mod="1">
    <p:ext uri="{DCECCB84-F9BA-43D5-87BE-67443E8EF086}">
      <p15:sldGuideLst xmlns:p15="http://schemas.microsoft.com/office/powerpoint/2012/main">
        <p15:guide id="1" orient="horz" pos="1044">
          <p15:clr>
            <a:srgbClr val="FBAE40"/>
          </p15:clr>
        </p15:guide>
        <p15:guide id="3" orient="horz" pos="2193">
          <p15:clr>
            <a:srgbClr val="FBAE40"/>
          </p15:clr>
        </p15:guide>
        <p15:guide id="4" pos="2675">
          <p15:clr>
            <a:srgbClr val="FBAE40"/>
          </p15:clr>
        </p15:guide>
        <p15:guide id="7" pos="3206">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8_Half_Page_Chart">
    <p:spTree>
      <p:nvGrpSpPr>
        <p:cNvPr id="1" name=""/>
        <p:cNvGrpSpPr/>
        <p:nvPr/>
      </p:nvGrpSpPr>
      <p:grpSpPr>
        <a:xfrm>
          <a:off x="0" y="0"/>
          <a:ext cx="0" cy="0"/>
          <a:chOff x="0" y="0"/>
          <a:chExt cx="0" cy="0"/>
        </a:xfrm>
      </p:grpSpPr>
      <p:sp>
        <p:nvSpPr>
          <p:cNvPr id="4" name="Rectangle 3"/>
          <p:cNvSpPr/>
          <p:nvPr userDrawn="1"/>
        </p:nvSpPr>
        <p:spPr>
          <a:xfrm>
            <a:off x="0" y="0"/>
            <a:ext cx="4580092" cy="5143500"/>
          </a:xfrm>
          <a:prstGeom prst="rect">
            <a:avLst/>
          </a:prstGeom>
          <a:solidFill>
            <a:srgbClr val="00507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endParaRPr>
          </a:p>
        </p:txBody>
      </p:sp>
      <p:sp>
        <p:nvSpPr>
          <p:cNvPr id="3" name="Title Placeholder 5"/>
          <p:cNvSpPr>
            <a:spLocks noGrp="1"/>
          </p:cNvSpPr>
          <p:nvPr>
            <p:ph type="title"/>
          </p:nvPr>
        </p:nvSpPr>
        <p:spPr bwMode="auto">
          <a:xfrm>
            <a:off x="437766" y="1659731"/>
            <a:ext cx="3808797" cy="1824038"/>
          </a:xfrm>
          <a:prstGeom prst="rect">
            <a:avLst/>
          </a:prstGeom>
          <a:noFill/>
          <a:ln>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24" tIns="45712" rIns="91424" bIns="45712" numCol="1" anchor="ctr" anchorCtr="0" compatLnSpc="1">
            <a:prstTxWarp prst="textNoShape">
              <a:avLst/>
            </a:prstTxWarp>
          </a:bodyPr>
          <a:lstStyle>
            <a:lvl1pPr algn="l" defTabSz="684213" rtl="0" eaLnBrk="1" fontAlgn="base" hangingPunct="1">
              <a:lnSpc>
                <a:spcPct val="85000"/>
              </a:lnSpc>
              <a:spcBef>
                <a:spcPct val="0"/>
              </a:spcBef>
              <a:spcAft>
                <a:spcPct val="0"/>
              </a:spcAft>
              <a:defRPr lang="en-GB" sz="3200" kern="1200" dirty="0">
                <a:solidFill>
                  <a:srgbClr val="FFFFFF"/>
                </a:solidFill>
                <a:latin typeface="+mj-lt"/>
                <a:ea typeface="ＭＳ Ｐゴシック" charset="0"/>
                <a:cs typeface="Tipo de letra del sistema Fina" charset="0"/>
              </a:defRPr>
            </a:lvl1pPr>
          </a:lstStyle>
          <a:p>
            <a:pPr lvl="0"/>
            <a:r>
              <a:rPr lang="en-GB" dirty="0"/>
              <a:t>Click to edit Master title style</a:t>
            </a:r>
          </a:p>
        </p:txBody>
      </p:sp>
      <p:sp>
        <p:nvSpPr>
          <p:cNvPr id="6" name="Chart Placeholder 5"/>
          <p:cNvSpPr>
            <a:spLocks noGrp="1"/>
          </p:cNvSpPr>
          <p:nvPr>
            <p:ph type="chart" sz="quarter" idx="10"/>
          </p:nvPr>
        </p:nvSpPr>
        <p:spPr>
          <a:xfrm>
            <a:off x="5089525" y="1133474"/>
            <a:ext cx="3559175" cy="3457575"/>
          </a:xfrm>
          <a:prstGeom prst="rect">
            <a:avLst/>
          </a:prstGeom>
        </p:spPr>
        <p:txBody>
          <a:bodyPr anchor="ctr" anchorCtr="0"/>
          <a:lstStyle>
            <a:lvl1pPr marL="0" indent="0" algn="ctr">
              <a:buNone/>
              <a:defRPr>
                <a:latin typeface="Arial" panose="020B0604020202020204" pitchFamily="34" charset="0"/>
              </a:defRPr>
            </a:lvl1pPr>
          </a:lstStyle>
          <a:p>
            <a:endParaRPr lang="en-US" dirty="0"/>
          </a:p>
        </p:txBody>
      </p:sp>
      <p:sp>
        <p:nvSpPr>
          <p:cNvPr id="7" name="Rectangle 4"/>
          <p:cNvSpPr>
            <a:spLocks noChangeArrowheads="1"/>
          </p:cNvSpPr>
          <p:nvPr userDrawn="1"/>
        </p:nvSpPr>
        <p:spPr bwMode="ltGray">
          <a:xfrm>
            <a:off x="261548" y="4818912"/>
            <a:ext cx="3401050" cy="154518"/>
          </a:xfrm>
          <a:prstGeom prst="rect">
            <a:avLst/>
          </a:prstGeom>
          <a:noFill/>
          <a:ln w="9525">
            <a:noFill/>
            <a:miter lim="800000"/>
            <a:headEnd/>
            <a:tailEnd/>
          </a:ln>
          <a:effectLst/>
        </p:spPr>
        <p:txBody>
          <a:bodyPr wrap="square" lIns="61586" tIns="30792" rIns="61586" bIns="30792" anchor="b">
            <a:spAutoFit/>
          </a:bodyPr>
          <a:lstStyle/>
          <a:p>
            <a:pPr defTabSz="610744" fontAlgn="auto">
              <a:spcBef>
                <a:spcPts val="0"/>
              </a:spcBef>
              <a:spcAft>
                <a:spcPts val="0"/>
              </a:spcAft>
              <a:defRPr/>
            </a:pPr>
            <a:r>
              <a:rPr lang="en-US" sz="600" spc="20" baseline="0" dirty="0">
                <a:solidFill>
                  <a:schemeClr val="bg2">
                    <a:lumMod val="95000"/>
                  </a:schemeClr>
                </a:solidFill>
                <a:latin typeface="Arial" panose="020B0604020202020204" pitchFamily="34" charset="0"/>
                <a:ea typeface="+mn-ea"/>
                <a:cs typeface="CiscoSans Thin"/>
              </a:rPr>
              <a:t>© 2017  Cisco and/or its affiliates. All rights reserved.   Cisco Confidential</a:t>
            </a:r>
          </a:p>
        </p:txBody>
      </p:sp>
      <p:pic>
        <p:nvPicPr>
          <p:cNvPr id="9" name="Picture 4" descr="https://upload.wikimedia.org/wikipedia/en/f/f8/CiscoDevNet2.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48117" y="198191"/>
            <a:ext cx="1335137" cy="6616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01836755"/>
      </p:ext>
    </p:extLst>
  </p:cSld>
  <p:clrMapOvr>
    <a:masterClrMapping/>
  </p:clrMapOvr>
  <p:extLst mod="1">
    <p:ext uri="{DCECCB84-F9BA-43D5-87BE-67443E8EF086}">
      <p15:sldGuideLst xmlns:p15="http://schemas.microsoft.com/office/powerpoint/2012/main">
        <p15:guide id="3" orient="horz" pos="2196" userDrawn="1">
          <p15:clr>
            <a:srgbClr val="FBAE40"/>
          </p15:clr>
        </p15:guide>
        <p15:guide id="4" pos="2675">
          <p15:clr>
            <a:srgbClr val="FBAE40"/>
          </p15:clr>
        </p15:guide>
        <p15:guide id="7" pos="3206">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9_Half_Page_Table">
    <p:spTree>
      <p:nvGrpSpPr>
        <p:cNvPr id="1" name=""/>
        <p:cNvGrpSpPr/>
        <p:nvPr/>
      </p:nvGrpSpPr>
      <p:grpSpPr>
        <a:xfrm>
          <a:off x="0" y="0"/>
          <a:ext cx="0" cy="0"/>
          <a:chOff x="0" y="0"/>
          <a:chExt cx="0" cy="0"/>
        </a:xfrm>
      </p:grpSpPr>
      <p:sp>
        <p:nvSpPr>
          <p:cNvPr id="4" name="Rectangle 3"/>
          <p:cNvSpPr/>
          <p:nvPr userDrawn="1"/>
        </p:nvSpPr>
        <p:spPr>
          <a:xfrm>
            <a:off x="0" y="0"/>
            <a:ext cx="4580092" cy="5143500"/>
          </a:xfrm>
          <a:prstGeom prst="rect">
            <a:avLst/>
          </a:prstGeom>
          <a:solidFill>
            <a:srgbClr val="00507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Arial" panose="020B0604020202020204" pitchFamily="34" charset="0"/>
            </a:endParaRPr>
          </a:p>
        </p:txBody>
      </p:sp>
      <p:sp>
        <p:nvSpPr>
          <p:cNvPr id="3" name="Title Placeholder 5"/>
          <p:cNvSpPr>
            <a:spLocks noGrp="1"/>
          </p:cNvSpPr>
          <p:nvPr>
            <p:ph type="title"/>
          </p:nvPr>
        </p:nvSpPr>
        <p:spPr bwMode="auto">
          <a:xfrm>
            <a:off x="437766" y="1659731"/>
            <a:ext cx="3808797" cy="1824038"/>
          </a:xfrm>
          <a:prstGeom prst="rect">
            <a:avLst/>
          </a:prstGeom>
          <a:noFill/>
          <a:ln>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24" tIns="45712" rIns="91424" bIns="45712" numCol="1" anchor="ctr" anchorCtr="0" compatLnSpc="1">
            <a:prstTxWarp prst="textNoShape">
              <a:avLst/>
            </a:prstTxWarp>
          </a:bodyPr>
          <a:lstStyle>
            <a:lvl1pPr algn="l" defTabSz="684213" rtl="0" eaLnBrk="1" fontAlgn="base" hangingPunct="1">
              <a:lnSpc>
                <a:spcPct val="85000"/>
              </a:lnSpc>
              <a:spcBef>
                <a:spcPct val="0"/>
              </a:spcBef>
              <a:spcAft>
                <a:spcPct val="0"/>
              </a:spcAft>
              <a:defRPr lang="en-GB" sz="3200" kern="1200" dirty="0">
                <a:solidFill>
                  <a:srgbClr val="FFFFFF"/>
                </a:solidFill>
                <a:latin typeface="+mj-lt"/>
                <a:ea typeface="ＭＳ Ｐゴシック" charset="0"/>
                <a:cs typeface="Tipo de letra del sistema Fina" charset="0"/>
              </a:defRPr>
            </a:lvl1pPr>
          </a:lstStyle>
          <a:p>
            <a:pPr lvl="0"/>
            <a:r>
              <a:rPr lang="en-GB" dirty="0"/>
              <a:t>Click to edit Master title style</a:t>
            </a:r>
          </a:p>
        </p:txBody>
      </p:sp>
      <p:sp>
        <p:nvSpPr>
          <p:cNvPr id="7" name="Table Placeholder 6"/>
          <p:cNvSpPr>
            <a:spLocks noGrp="1"/>
          </p:cNvSpPr>
          <p:nvPr>
            <p:ph type="tbl" sz="quarter" idx="10"/>
          </p:nvPr>
        </p:nvSpPr>
        <p:spPr>
          <a:xfrm>
            <a:off x="5089525" y="1276350"/>
            <a:ext cx="3559175" cy="3314700"/>
          </a:xfrm>
          <a:prstGeom prst="rect">
            <a:avLst/>
          </a:prstGeom>
        </p:spPr>
        <p:txBody>
          <a:bodyPr anchor="ctr" anchorCtr="0"/>
          <a:lstStyle>
            <a:lvl1pPr marL="0" indent="0" algn="ctr">
              <a:buNone/>
              <a:defRPr>
                <a:latin typeface="Arial" panose="020B0604020202020204" pitchFamily="34" charset="0"/>
              </a:defRPr>
            </a:lvl1pPr>
          </a:lstStyle>
          <a:p>
            <a:endParaRPr lang="en-US" dirty="0"/>
          </a:p>
        </p:txBody>
      </p:sp>
      <p:sp>
        <p:nvSpPr>
          <p:cNvPr id="6" name="Rectangle 4"/>
          <p:cNvSpPr>
            <a:spLocks noChangeArrowheads="1"/>
          </p:cNvSpPr>
          <p:nvPr userDrawn="1"/>
        </p:nvSpPr>
        <p:spPr bwMode="ltGray">
          <a:xfrm>
            <a:off x="261548" y="4818912"/>
            <a:ext cx="3401050" cy="154518"/>
          </a:xfrm>
          <a:prstGeom prst="rect">
            <a:avLst/>
          </a:prstGeom>
          <a:noFill/>
          <a:ln w="9525">
            <a:noFill/>
            <a:miter lim="800000"/>
            <a:headEnd/>
            <a:tailEnd/>
          </a:ln>
          <a:effectLst/>
        </p:spPr>
        <p:txBody>
          <a:bodyPr wrap="square" lIns="61586" tIns="30792" rIns="61586" bIns="30792" anchor="b">
            <a:spAutoFit/>
          </a:bodyPr>
          <a:lstStyle/>
          <a:p>
            <a:pPr defTabSz="610744" fontAlgn="auto">
              <a:spcBef>
                <a:spcPts val="0"/>
              </a:spcBef>
              <a:spcAft>
                <a:spcPts val="0"/>
              </a:spcAft>
              <a:defRPr/>
            </a:pPr>
            <a:r>
              <a:rPr lang="en-US" sz="600" spc="20" baseline="0" dirty="0">
                <a:solidFill>
                  <a:schemeClr val="bg2">
                    <a:lumMod val="95000"/>
                  </a:schemeClr>
                </a:solidFill>
                <a:latin typeface="Arial" panose="020B0604020202020204" pitchFamily="34" charset="0"/>
                <a:ea typeface="+mn-ea"/>
                <a:cs typeface="CiscoSans Thin"/>
              </a:rPr>
              <a:t>© 2017  Cisco and/or its affiliates. All rights reserved.   Cisco Confidential</a:t>
            </a:r>
          </a:p>
        </p:txBody>
      </p:sp>
      <p:pic>
        <p:nvPicPr>
          <p:cNvPr id="9" name="Picture 4" descr="https://upload.wikimedia.org/wikipedia/en/f/f8/CiscoDevNet2.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48117" y="198191"/>
            <a:ext cx="1335137" cy="6616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91378711"/>
      </p:ext>
    </p:extLst>
  </p:cSld>
  <p:clrMapOvr>
    <a:masterClrMapping/>
  </p:clrMapOvr>
  <p:extLst mod="1">
    <p:ext uri="{DCECCB84-F9BA-43D5-87BE-67443E8EF086}">
      <p15:sldGuideLst xmlns:p15="http://schemas.microsoft.com/office/powerpoint/2012/main">
        <p15:guide id="1" orient="horz" pos="1044">
          <p15:clr>
            <a:srgbClr val="FBAE40"/>
          </p15:clr>
        </p15:guide>
        <p15:guide id="3" orient="horz" pos="2196">
          <p15:clr>
            <a:srgbClr val="FBAE40"/>
          </p15:clr>
        </p15:guide>
        <p15:guide id="4" pos="2675">
          <p15:clr>
            <a:srgbClr val="FBAE40"/>
          </p15:clr>
        </p15:guide>
        <p15:guide id="7" pos="3206">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Closing Slide">
    <p:bg>
      <p:bgPr>
        <a:solidFill>
          <a:schemeClr val="accent3"/>
        </a:solidFill>
        <a:effectLst/>
      </p:bgPr>
    </p:bg>
    <p:spTree>
      <p:nvGrpSpPr>
        <p:cNvPr id="1" name=""/>
        <p:cNvGrpSpPr/>
        <p:nvPr/>
      </p:nvGrpSpPr>
      <p:grpSpPr>
        <a:xfrm>
          <a:off x="0" y="0"/>
          <a:ext cx="0" cy="0"/>
          <a:chOff x="0" y="0"/>
          <a:chExt cx="0" cy="0"/>
        </a:xfrm>
      </p:grpSpPr>
      <p:sp>
        <p:nvSpPr>
          <p:cNvPr id="5" name="Freeform 6"/>
          <p:cNvSpPr>
            <a:spLocks noChangeAspect="1" noEditPoints="1"/>
          </p:cNvSpPr>
          <p:nvPr userDrawn="1"/>
        </p:nvSpPr>
        <p:spPr bwMode="auto">
          <a:xfrm>
            <a:off x="3883454" y="3486987"/>
            <a:ext cx="1618012" cy="859571"/>
          </a:xfrm>
          <a:custGeom>
            <a:avLst/>
            <a:gdLst>
              <a:gd name="T0" fmla="*/ 2671 w 3456"/>
              <a:gd name="T1" fmla="*/ 1521 h 1834"/>
              <a:gd name="T2" fmla="*/ 2857 w 3456"/>
              <a:gd name="T3" fmla="*/ 1677 h 1834"/>
              <a:gd name="T4" fmla="*/ 2975 w 3456"/>
              <a:gd name="T5" fmla="*/ 1465 h 1834"/>
              <a:gd name="T6" fmla="*/ 1129 w 3456"/>
              <a:gd name="T7" fmla="*/ 1823 h 1834"/>
              <a:gd name="T8" fmla="*/ 3082 w 3456"/>
              <a:gd name="T9" fmla="*/ 1330 h 1834"/>
              <a:gd name="T10" fmla="*/ 3082 w 3456"/>
              <a:gd name="T11" fmla="*/ 1712 h 1834"/>
              <a:gd name="T12" fmla="*/ 2700 w 3456"/>
              <a:gd name="T13" fmla="*/ 1809 h 1834"/>
              <a:gd name="T14" fmla="*/ 2513 w 3456"/>
              <a:gd name="T15" fmla="*/ 1479 h 1834"/>
              <a:gd name="T16" fmla="*/ 2783 w 3456"/>
              <a:gd name="T17" fmla="*/ 1211 h 1834"/>
              <a:gd name="T18" fmla="*/ 2351 w 3456"/>
              <a:gd name="T19" fmla="*/ 1392 h 1834"/>
              <a:gd name="T20" fmla="*/ 2136 w 3456"/>
              <a:gd name="T21" fmla="*/ 1381 h 1834"/>
              <a:gd name="T22" fmla="*/ 2093 w 3456"/>
              <a:gd name="T23" fmla="*/ 1625 h 1834"/>
              <a:gd name="T24" fmla="*/ 2335 w 3456"/>
              <a:gd name="T25" fmla="*/ 1658 h 1834"/>
              <a:gd name="T26" fmla="*/ 2174 w 3456"/>
              <a:gd name="T27" fmla="*/ 1832 h 1834"/>
              <a:gd name="T28" fmla="*/ 1903 w 3456"/>
              <a:gd name="T29" fmla="*/ 1605 h 1834"/>
              <a:gd name="T30" fmla="*/ 2047 w 3456"/>
              <a:gd name="T31" fmla="*/ 1249 h 1834"/>
              <a:gd name="T32" fmla="*/ 748 w 3456"/>
              <a:gd name="T33" fmla="*/ 1223 h 1834"/>
              <a:gd name="T34" fmla="*/ 642 w 3456"/>
              <a:gd name="T35" fmla="*/ 1359 h 1834"/>
              <a:gd name="T36" fmla="*/ 479 w 3456"/>
              <a:gd name="T37" fmla="*/ 1550 h 1834"/>
              <a:gd name="T38" fmla="*/ 697 w 3456"/>
              <a:gd name="T39" fmla="*/ 1676 h 1834"/>
              <a:gd name="T40" fmla="*/ 692 w 3456"/>
              <a:gd name="T41" fmla="*/ 1830 h 1834"/>
              <a:gd name="T42" fmla="*/ 370 w 3456"/>
              <a:gd name="T43" fmla="*/ 1710 h 1834"/>
              <a:gd name="T44" fmla="*/ 375 w 3456"/>
              <a:gd name="T45" fmla="*/ 1326 h 1834"/>
              <a:gd name="T46" fmla="*/ 1610 w 3456"/>
              <a:gd name="T47" fmla="*/ 1211 h 1834"/>
              <a:gd name="T48" fmla="*/ 1679 w 3456"/>
              <a:gd name="T49" fmla="*/ 1350 h 1834"/>
              <a:gd name="T50" fmla="*/ 1494 w 3456"/>
              <a:gd name="T51" fmla="*/ 1373 h 1834"/>
              <a:gd name="T52" fmla="*/ 1634 w 3456"/>
              <a:gd name="T53" fmla="*/ 1470 h 1834"/>
              <a:gd name="T54" fmla="*/ 1737 w 3456"/>
              <a:gd name="T55" fmla="*/ 1694 h 1834"/>
              <a:gd name="T56" fmla="*/ 1524 w 3456"/>
              <a:gd name="T57" fmla="*/ 1833 h 1834"/>
              <a:gd name="T58" fmla="*/ 1334 w 3456"/>
              <a:gd name="T59" fmla="*/ 1678 h 1834"/>
              <a:gd name="T60" fmla="*/ 1552 w 3456"/>
              <a:gd name="T61" fmla="*/ 1690 h 1834"/>
              <a:gd name="T62" fmla="*/ 1520 w 3456"/>
              <a:gd name="T63" fmla="*/ 1584 h 1834"/>
              <a:gd name="T64" fmla="*/ 1350 w 3456"/>
              <a:gd name="T65" fmla="*/ 1473 h 1834"/>
              <a:gd name="T66" fmla="*/ 1446 w 3456"/>
              <a:gd name="T67" fmla="*/ 1227 h 1834"/>
              <a:gd name="T68" fmla="*/ 3456 w 3456"/>
              <a:gd name="T69" fmla="*/ 569 h 1834"/>
              <a:gd name="T70" fmla="*/ 3328 w 3456"/>
              <a:gd name="T71" fmla="*/ 780 h 1834"/>
              <a:gd name="T72" fmla="*/ 3381 w 3456"/>
              <a:gd name="T73" fmla="*/ 493 h 1834"/>
              <a:gd name="T74" fmla="*/ 1793 w 3456"/>
              <a:gd name="T75" fmla="*/ 766 h 1834"/>
              <a:gd name="T76" fmla="*/ 1653 w 3456"/>
              <a:gd name="T77" fmla="*/ 727 h 1834"/>
              <a:gd name="T78" fmla="*/ 113 w 3456"/>
              <a:gd name="T79" fmla="*/ 503 h 1834"/>
              <a:gd name="T80" fmla="*/ 95 w 3456"/>
              <a:gd name="T81" fmla="*/ 801 h 1834"/>
              <a:gd name="T82" fmla="*/ 10 w 3456"/>
              <a:gd name="T83" fmla="*/ 531 h 1834"/>
              <a:gd name="T84" fmla="*/ 3040 w 3456"/>
              <a:gd name="T85" fmla="*/ 340 h 1834"/>
              <a:gd name="T86" fmla="*/ 2929 w 3456"/>
              <a:gd name="T87" fmla="*/ 793 h 1834"/>
              <a:gd name="T88" fmla="*/ 2947 w 3456"/>
              <a:gd name="T89" fmla="*/ 287 h 1834"/>
              <a:gd name="T90" fmla="*/ 2214 w 3456"/>
              <a:gd name="T91" fmla="*/ 748 h 1834"/>
              <a:gd name="T92" fmla="*/ 2069 w 3456"/>
              <a:gd name="T93" fmla="*/ 748 h 1834"/>
              <a:gd name="T94" fmla="*/ 1335 w 3456"/>
              <a:gd name="T95" fmla="*/ 287 h 1834"/>
              <a:gd name="T96" fmla="*/ 1353 w 3456"/>
              <a:gd name="T97" fmla="*/ 793 h 1834"/>
              <a:gd name="T98" fmla="*/ 1242 w 3456"/>
              <a:gd name="T99" fmla="*/ 340 h 1834"/>
              <a:gd name="T100" fmla="*/ 553 w 3456"/>
              <a:gd name="T101" fmla="*/ 322 h 1834"/>
              <a:gd name="T102" fmla="*/ 468 w 3456"/>
              <a:gd name="T103" fmla="*/ 801 h 1834"/>
              <a:gd name="T104" fmla="*/ 450 w 3456"/>
              <a:gd name="T105" fmla="*/ 295 h 1834"/>
              <a:gd name="T106" fmla="*/ 2630 w 3456"/>
              <a:gd name="T107" fmla="*/ 879 h 1834"/>
              <a:gd name="T108" fmla="*/ 2490 w 3456"/>
              <a:gd name="T109" fmla="*/ 917 h 1834"/>
              <a:gd name="T110" fmla="*/ 902 w 3456"/>
              <a:gd name="T111" fmla="*/ 0 h 1834"/>
              <a:gd name="T112" fmla="*/ 955 w 3456"/>
              <a:gd name="T113" fmla="*/ 931 h 1834"/>
              <a:gd name="T114" fmla="*/ 826 w 3456"/>
              <a:gd name="T115" fmla="*/ 75 h 18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456" h="1834">
                <a:moveTo>
                  <a:pt x="2828" y="1362"/>
                </a:moveTo>
                <a:lnTo>
                  <a:pt x="2798" y="1364"/>
                </a:lnTo>
                <a:lnTo>
                  <a:pt x="2771" y="1371"/>
                </a:lnTo>
                <a:lnTo>
                  <a:pt x="2747" y="1384"/>
                </a:lnTo>
                <a:lnTo>
                  <a:pt x="2725" y="1400"/>
                </a:lnTo>
                <a:lnTo>
                  <a:pt x="2706" y="1419"/>
                </a:lnTo>
                <a:lnTo>
                  <a:pt x="2691" y="1441"/>
                </a:lnTo>
                <a:lnTo>
                  <a:pt x="2680" y="1465"/>
                </a:lnTo>
                <a:lnTo>
                  <a:pt x="2674" y="1492"/>
                </a:lnTo>
                <a:lnTo>
                  <a:pt x="2671" y="1521"/>
                </a:lnTo>
                <a:lnTo>
                  <a:pt x="2674" y="1549"/>
                </a:lnTo>
                <a:lnTo>
                  <a:pt x="2680" y="1577"/>
                </a:lnTo>
                <a:lnTo>
                  <a:pt x="2691" y="1601"/>
                </a:lnTo>
                <a:lnTo>
                  <a:pt x="2706" y="1623"/>
                </a:lnTo>
                <a:lnTo>
                  <a:pt x="2725" y="1642"/>
                </a:lnTo>
                <a:lnTo>
                  <a:pt x="2747" y="1658"/>
                </a:lnTo>
                <a:lnTo>
                  <a:pt x="2771" y="1669"/>
                </a:lnTo>
                <a:lnTo>
                  <a:pt x="2798" y="1677"/>
                </a:lnTo>
                <a:lnTo>
                  <a:pt x="2828" y="1680"/>
                </a:lnTo>
                <a:lnTo>
                  <a:pt x="2857" y="1677"/>
                </a:lnTo>
                <a:lnTo>
                  <a:pt x="2883" y="1669"/>
                </a:lnTo>
                <a:lnTo>
                  <a:pt x="2908" y="1658"/>
                </a:lnTo>
                <a:lnTo>
                  <a:pt x="2930" y="1642"/>
                </a:lnTo>
                <a:lnTo>
                  <a:pt x="2948" y="1623"/>
                </a:lnTo>
                <a:lnTo>
                  <a:pt x="2964" y="1601"/>
                </a:lnTo>
                <a:lnTo>
                  <a:pt x="2975" y="1577"/>
                </a:lnTo>
                <a:lnTo>
                  <a:pt x="2982" y="1549"/>
                </a:lnTo>
                <a:lnTo>
                  <a:pt x="2985" y="1521"/>
                </a:lnTo>
                <a:lnTo>
                  <a:pt x="2982" y="1492"/>
                </a:lnTo>
                <a:lnTo>
                  <a:pt x="2975" y="1465"/>
                </a:lnTo>
                <a:lnTo>
                  <a:pt x="2964" y="1441"/>
                </a:lnTo>
                <a:lnTo>
                  <a:pt x="2948" y="1419"/>
                </a:lnTo>
                <a:lnTo>
                  <a:pt x="2930" y="1400"/>
                </a:lnTo>
                <a:lnTo>
                  <a:pt x="2908" y="1384"/>
                </a:lnTo>
                <a:lnTo>
                  <a:pt x="2883" y="1371"/>
                </a:lnTo>
                <a:lnTo>
                  <a:pt x="2857" y="1364"/>
                </a:lnTo>
                <a:lnTo>
                  <a:pt x="2828" y="1362"/>
                </a:lnTo>
                <a:close/>
                <a:moveTo>
                  <a:pt x="977" y="1218"/>
                </a:moveTo>
                <a:lnTo>
                  <a:pt x="1129" y="1218"/>
                </a:lnTo>
                <a:lnTo>
                  <a:pt x="1129" y="1823"/>
                </a:lnTo>
                <a:lnTo>
                  <a:pt x="977" y="1823"/>
                </a:lnTo>
                <a:lnTo>
                  <a:pt x="977" y="1218"/>
                </a:lnTo>
                <a:close/>
                <a:moveTo>
                  <a:pt x="2828" y="1208"/>
                </a:moveTo>
                <a:lnTo>
                  <a:pt x="2873" y="1211"/>
                </a:lnTo>
                <a:lnTo>
                  <a:pt x="2916" y="1219"/>
                </a:lnTo>
                <a:lnTo>
                  <a:pt x="2955" y="1232"/>
                </a:lnTo>
                <a:lnTo>
                  <a:pt x="2992" y="1251"/>
                </a:lnTo>
                <a:lnTo>
                  <a:pt x="3026" y="1273"/>
                </a:lnTo>
                <a:lnTo>
                  <a:pt x="3056" y="1299"/>
                </a:lnTo>
                <a:lnTo>
                  <a:pt x="3082" y="1330"/>
                </a:lnTo>
                <a:lnTo>
                  <a:pt x="3104" y="1363"/>
                </a:lnTo>
                <a:lnTo>
                  <a:pt x="3121" y="1398"/>
                </a:lnTo>
                <a:lnTo>
                  <a:pt x="3134" y="1437"/>
                </a:lnTo>
                <a:lnTo>
                  <a:pt x="3142" y="1479"/>
                </a:lnTo>
                <a:lnTo>
                  <a:pt x="3145" y="1521"/>
                </a:lnTo>
                <a:lnTo>
                  <a:pt x="3142" y="1563"/>
                </a:lnTo>
                <a:lnTo>
                  <a:pt x="3134" y="1604"/>
                </a:lnTo>
                <a:lnTo>
                  <a:pt x="3121" y="1642"/>
                </a:lnTo>
                <a:lnTo>
                  <a:pt x="3104" y="1679"/>
                </a:lnTo>
                <a:lnTo>
                  <a:pt x="3082" y="1712"/>
                </a:lnTo>
                <a:lnTo>
                  <a:pt x="3056" y="1742"/>
                </a:lnTo>
                <a:lnTo>
                  <a:pt x="3026" y="1769"/>
                </a:lnTo>
                <a:lnTo>
                  <a:pt x="2992" y="1791"/>
                </a:lnTo>
                <a:lnTo>
                  <a:pt x="2955" y="1809"/>
                </a:lnTo>
                <a:lnTo>
                  <a:pt x="2916" y="1822"/>
                </a:lnTo>
                <a:lnTo>
                  <a:pt x="2873" y="1831"/>
                </a:lnTo>
                <a:lnTo>
                  <a:pt x="2828" y="1834"/>
                </a:lnTo>
                <a:lnTo>
                  <a:pt x="2783" y="1831"/>
                </a:lnTo>
                <a:lnTo>
                  <a:pt x="2740" y="1822"/>
                </a:lnTo>
                <a:lnTo>
                  <a:pt x="2700" y="1809"/>
                </a:lnTo>
                <a:lnTo>
                  <a:pt x="2663" y="1791"/>
                </a:lnTo>
                <a:lnTo>
                  <a:pt x="2630" y="1769"/>
                </a:lnTo>
                <a:lnTo>
                  <a:pt x="2599" y="1742"/>
                </a:lnTo>
                <a:lnTo>
                  <a:pt x="2573" y="1712"/>
                </a:lnTo>
                <a:lnTo>
                  <a:pt x="2551" y="1679"/>
                </a:lnTo>
                <a:lnTo>
                  <a:pt x="2534" y="1642"/>
                </a:lnTo>
                <a:lnTo>
                  <a:pt x="2521" y="1604"/>
                </a:lnTo>
                <a:lnTo>
                  <a:pt x="2513" y="1563"/>
                </a:lnTo>
                <a:lnTo>
                  <a:pt x="2510" y="1521"/>
                </a:lnTo>
                <a:lnTo>
                  <a:pt x="2513" y="1479"/>
                </a:lnTo>
                <a:lnTo>
                  <a:pt x="2521" y="1437"/>
                </a:lnTo>
                <a:lnTo>
                  <a:pt x="2534" y="1398"/>
                </a:lnTo>
                <a:lnTo>
                  <a:pt x="2551" y="1363"/>
                </a:lnTo>
                <a:lnTo>
                  <a:pt x="2573" y="1330"/>
                </a:lnTo>
                <a:lnTo>
                  <a:pt x="2599" y="1299"/>
                </a:lnTo>
                <a:lnTo>
                  <a:pt x="2630" y="1273"/>
                </a:lnTo>
                <a:lnTo>
                  <a:pt x="2663" y="1251"/>
                </a:lnTo>
                <a:lnTo>
                  <a:pt x="2700" y="1232"/>
                </a:lnTo>
                <a:lnTo>
                  <a:pt x="2740" y="1219"/>
                </a:lnTo>
                <a:lnTo>
                  <a:pt x="2783" y="1211"/>
                </a:lnTo>
                <a:lnTo>
                  <a:pt x="2828" y="1208"/>
                </a:lnTo>
                <a:close/>
                <a:moveTo>
                  <a:pt x="2213" y="1208"/>
                </a:moveTo>
                <a:lnTo>
                  <a:pt x="2242" y="1209"/>
                </a:lnTo>
                <a:lnTo>
                  <a:pt x="2268" y="1211"/>
                </a:lnTo>
                <a:lnTo>
                  <a:pt x="2292" y="1215"/>
                </a:lnTo>
                <a:lnTo>
                  <a:pt x="2312" y="1219"/>
                </a:lnTo>
                <a:lnTo>
                  <a:pt x="2329" y="1223"/>
                </a:lnTo>
                <a:lnTo>
                  <a:pt x="2343" y="1227"/>
                </a:lnTo>
                <a:lnTo>
                  <a:pt x="2351" y="1230"/>
                </a:lnTo>
                <a:lnTo>
                  <a:pt x="2351" y="1392"/>
                </a:lnTo>
                <a:lnTo>
                  <a:pt x="2346" y="1389"/>
                </a:lnTo>
                <a:lnTo>
                  <a:pt x="2335" y="1384"/>
                </a:lnTo>
                <a:lnTo>
                  <a:pt x="2321" y="1377"/>
                </a:lnTo>
                <a:lnTo>
                  <a:pt x="2302" y="1371"/>
                </a:lnTo>
                <a:lnTo>
                  <a:pt x="2279" y="1365"/>
                </a:lnTo>
                <a:lnTo>
                  <a:pt x="2253" y="1360"/>
                </a:lnTo>
                <a:lnTo>
                  <a:pt x="2223" y="1359"/>
                </a:lnTo>
                <a:lnTo>
                  <a:pt x="2192" y="1362"/>
                </a:lnTo>
                <a:lnTo>
                  <a:pt x="2163" y="1369"/>
                </a:lnTo>
                <a:lnTo>
                  <a:pt x="2136" y="1381"/>
                </a:lnTo>
                <a:lnTo>
                  <a:pt x="2113" y="1396"/>
                </a:lnTo>
                <a:lnTo>
                  <a:pt x="2095" y="1415"/>
                </a:lnTo>
                <a:lnTo>
                  <a:pt x="2079" y="1437"/>
                </a:lnTo>
                <a:lnTo>
                  <a:pt x="2067" y="1463"/>
                </a:lnTo>
                <a:lnTo>
                  <a:pt x="2060" y="1490"/>
                </a:lnTo>
                <a:lnTo>
                  <a:pt x="2058" y="1521"/>
                </a:lnTo>
                <a:lnTo>
                  <a:pt x="2060" y="1550"/>
                </a:lnTo>
                <a:lnTo>
                  <a:pt x="2066" y="1578"/>
                </a:lnTo>
                <a:lnTo>
                  <a:pt x="2078" y="1602"/>
                </a:lnTo>
                <a:lnTo>
                  <a:pt x="2093" y="1625"/>
                </a:lnTo>
                <a:lnTo>
                  <a:pt x="2112" y="1644"/>
                </a:lnTo>
                <a:lnTo>
                  <a:pt x="2135" y="1660"/>
                </a:lnTo>
                <a:lnTo>
                  <a:pt x="2162" y="1672"/>
                </a:lnTo>
                <a:lnTo>
                  <a:pt x="2191" y="1679"/>
                </a:lnTo>
                <a:lnTo>
                  <a:pt x="2223" y="1682"/>
                </a:lnTo>
                <a:lnTo>
                  <a:pt x="2253" y="1680"/>
                </a:lnTo>
                <a:lnTo>
                  <a:pt x="2279" y="1676"/>
                </a:lnTo>
                <a:lnTo>
                  <a:pt x="2301" y="1671"/>
                </a:lnTo>
                <a:lnTo>
                  <a:pt x="2321" y="1664"/>
                </a:lnTo>
                <a:lnTo>
                  <a:pt x="2335" y="1658"/>
                </a:lnTo>
                <a:lnTo>
                  <a:pt x="2346" y="1653"/>
                </a:lnTo>
                <a:lnTo>
                  <a:pt x="2351" y="1649"/>
                </a:lnTo>
                <a:lnTo>
                  <a:pt x="2351" y="1812"/>
                </a:lnTo>
                <a:lnTo>
                  <a:pt x="2339" y="1816"/>
                </a:lnTo>
                <a:lnTo>
                  <a:pt x="2322" y="1820"/>
                </a:lnTo>
                <a:lnTo>
                  <a:pt x="2300" y="1826"/>
                </a:lnTo>
                <a:lnTo>
                  <a:pt x="2275" y="1830"/>
                </a:lnTo>
                <a:lnTo>
                  <a:pt x="2245" y="1833"/>
                </a:lnTo>
                <a:lnTo>
                  <a:pt x="2213" y="1834"/>
                </a:lnTo>
                <a:lnTo>
                  <a:pt x="2174" y="1832"/>
                </a:lnTo>
                <a:lnTo>
                  <a:pt x="2136" y="1826"/>
                </a:lnTo>
                <a:lnTo>
                  <a:pt x="2100" y="1815"/>
                </a:lnTo>
                <a:lnTo>
                  <a:pt x="2065" y="1801"/>
                </a:lnTo>
                <a:lnTo>
                  <a:pt x="2033" y="1783"/>
                </a:lnTo>
                <a:lnTo>
                  <a:pt x="2002" y="1762"/>
                </a:lnTo>
                <a:lnTo>
                  <a:pt x="1975" y="1737"/>
                </a:lnTo>
                <a:lnTo>
                  <a:pt x="1952" y="1710"/>
                </a:lnTo>
                <a:lnTo>
                  <a:pt x="1931" y="1678"/>
                </a:lnTo>
                <a:lnTo>
                  <a:pt x="1915" y="1643"/>
                </a:lnTo>
                <a:lnTo>
                  <a:pt x="1903" y="1605"/>
                </a:lnTo>
                <a:lnTo>
                  <a:pt x="1896" y="1564"/>
                </a:lnTo>
                <a:lnTo>
                  <a:pt x="1892" y="1521"/>
                </a:lnTo>
                <a:lnTo>
                  <a:pt x="1896" y="1477"/>
                </a:lnTo>
                <a:lnTo>
                  <a:pt x="1904" y="1434"/>
                </a:lnTo>
                <a:lnTo>
                  <a:pt x="1917" y="1395"/>
                </a:lnTo>
                <a:lnTo>
                  <a:pt x="1934" y="1359"/>
                </a:lnTo>
                <a:lnTo>
                  <a:pt x="1957" y="1326"/>
                </a:lnTo>
                <a:lnTo>
                  <a:pt x="1984" y="1296"/>
                </a:lnTo>
                <a:lnTo>
                  <a:pt x="2014" y="1271"/>
                </a:lnTo>
                <a:lnTo>
                  <a:pt x="2047" y="1249"/>
                </a:lnTo>
                <a:lnTo>
                  <a:pt x="2085" y="1231"/>
                </a:lnTo>
                <a:lnTo>
                  <a:pt x="2125" y="1218"/>
                </a:lnTo>
                <a:lnTo>
                  <a:pt x="2168" y="1211"/>
                </a:lnTo>
                <a:lnTo>
                  <a:pt x="2213" y="1208"/>
                </a:lnTo>
                <a:close/>
                <a:moveTo>
                  <a:pt x="630" y="1208"/>
                </a:moveTo>
                <a:lnTo>
                  <a:pt x="660" y="1209"/>
                </a:lnTo>
                <a:lnTo>
                  <a:pt x="687" y="1211"/>
                </a:lnTo>
                <a:lnTo>
                  <a:pt x="711" y="1215"/>
                </a:lnTo>
                <a:lnTo>
                  <a:pt x="731" y="1219"/>
                </a:lnTo>
                <a:lnTo>
                  <a:pt x="748" y="1223"/>
                </a:lnTo>
                <a:lnTo>
                  <a:pt x="760" y="1227"/>
                </a:lnTo>
                <a:lnTo>
                  <a:pt x="769" y="1230"/>
                </a:lnTo>
                <a:lnTo>
                  <a:pt x="769" y="1392"/>
                </a:lnTo>
                <a:lnTo>
                  <a:pt x="763" y="1389"/>
                </a:lnTo>
                <a:lnTo>
                  <a:pt x="754" y="1384"/>
                </a:lnTo>
                <a:lnTo>
                  <a:pt x="739" y="1377"/>
                </a:lnTo>
                <a:lnTo>
                  <a:pt x="721" y="1371"/>
                </a:lnTo>
                <a:lnTo>
                  <a:pt x="697" y="1365"/>
                </a:lnTo>
                <a:lnTo>
                  <a:pt x="671" y="1360"/>
                </a:lnTo>
                <a:lnTo>
                  <a:pt x="642" y="1359"/>
                </a:lnTo>
                <a:lnTo>
                  <a:pt x="611" y="1362"/>
                </a:lnTo>
                <a:lnTo>
                  <a:pt x="581" y="1369"/>
                </a:lnTo>
                <a:lnTo>
                  <a:pt x="555" y="1381"/>
                </a:lnTo>
                <a:lnTo>
                  <a:pt x="532" y="1396"/>
                </a:lnTo>
                <a:lnTo>
                  <a:pt x="513" y="1415"/>
                </a:lnTo>
                <a:lnTo>
                  <a:pt x="497" y="1437"/>
                </a:lnTo>
                <a:lnTo>
                  <a:pt x="485" y="1463"/>
                </a:lnTo>
                <a:lnTo>
                  <a:pt x="479" y="1490"/>
                </a:lnTo>
                <a:lnTo>
                  <a:pt x="475" y="1521"/>
                </a:lnTo>
                <a:lnTo>
                  <a:pt x="479" y="1550"/>
                </a:lnTo>
                <a:lnTo>
                  <a:pt x="485" y="1578"/>
                </a:lnTo>
                <a:lnTo>
                  <a:pt x="496" y="1602"/>
                </a:lnTo>
                <a:lnTo>
                  <a:pt x="512" y="1625"/>
                </a:lnTo>
                <a:lnTo>
                  <a:pt x="531" y="1644"/>
                </a:lnTo>
                <a:lnTo>
                  <a:pt x="554" y="1660"/>
                </a:lnTo>
                <a:lnTo>
                  <a:pt x="580" y="1672"/>
                </a:lnTo>
                <a:lnTo>
                  <a:pt x="610" y="1679"/>
                </a:lnTo>
                <a:lnTo>
                  <a:pt x="642" y="1682"/>
                </a:lnTo>
                <a:lnTo>
                  <a:pt x="671" y="1680"/>
                </a:lnTo>
                <a:lnTo>
                  <a:pt x="697" y="1676"/>
                </a:lnTo>
                <a:lnTo>
                  <a:pt x="719" y="1671"/>
                </a:lnTo>
                <a:lnTo>
                  <a:pt x="738" y="1664"/>
                </a:lnTo>
                <a:lnTo>
                  <a:pt x="753" y="1658"/>
                </a:lnTo>
                <a:lnTo>
                  <a:pt x="763" y="1653"/>
                </a:lnTo>
                <a:lnTo>
                  <a:pt x="769" y="1649"/>
                </a:lnTo>
                <a:lnTo>
                  <a:pt x="769" y="1812"/>
                </a:lnTo>
                <a:lnTo>
                  <a:pt x="757" y="1816"/>
                </a:lnTo>
                <a:lnTo>
                  <a:pt x="740" y="1820"/>
                </a:lnTo>
                <a:lnTo>
                  <a:pt x="718" y="1826"/>
                </a:lnTo>
                <a:lnTo>
                  <a:pt x="692" y="1830"/>
                </a:lnTo>
                <a:lnTo>
                  <a:pt x="663" y="1833"/>
                </a:lnTo>
                <a:lnTo>
                  <a:pt x="630" y="1834"/>
                </a:lnTo>
                <a:lnTo>
                  <a:pt x="592" y="1832"/>
                </a:lnTo>
                <a:lnTo>
                  <a:pt x="554" y="1826"/>
                </a:lnTo>
                <a:lnTo>
                  <a:pt x="518" y="1815"/>
                </a:lnTo>
                <a:lnTo>
                  <a:pt x="484" y="1801"/>
                </a:lnTo>
                <a:lnTo>
                  <a:pt x="451" y="1783"/>
                </a:lnTo>
                <a:lnTo>
                  <a:pt x="421" y="1762"/>
                </a:lnTo>
                <a:lnTo>
                  <a:pt x="394" y="1737"/>
                </a:lnTo>
                <a:lnTo>
                  <a:pt x="370" y="1710"/>
                </a:lnTo>
                <a:lnTo>
                  <a:pt x="350" y="1678"/>
                </a:lnTo>
                <a:lnTo>
                  <a:pt x="333" y="1643"/>
                </a:lnTo>
                <a:lnTo>
                  <a:pt x="322" y="1605"/>
                </a:lnTo>
                <a:lnTo>
                  <a:pt x="314" y="1564"/>
                </a:lnTo>
                <a:lnTo>
                  <a:pt x="311" y="1521"/>
                </a:lnTo>
                <a:lnTo>
                  <a:pt x="314" y="1477"/>
                </a:lnTo>
                <a:lnTo>
                  <a:pt x="323" y="1434"/>
                </a:lnTo>
                <a:lnTo>
                  <a:pt x="335" y="1395"/>
                </a:lnTo>
                <a:lnTo>
                  <a:pt x="353" y="1359"/>
                </a:lnTo>
                <a:lnTo>
                  <a:pt x="375" y="1326"/>
                </a:lnTo>
                <a:lnTo>
                  <a:pt x="402" y="1296"/>
                </a:lnTo>
                <a:lnTo>
                  <a:pt x="433" y="1271"/>
                </a:lnTo>
                <a:lnTo>
                  <a:pt x="466" y="1249"/>
                </a:lnTo>
                <a:lnTo>
                  <a:pt x="503" y="1231"/>
                </a:lnTo>
                <a:lnTo>
                  <a:pt x="544" y="1218"/>
                </a:lnTo>
                <a:lnTo>
                  <a:pt x="585" y="1211"/>
                </a:lnTo>
                <a:lnTo>
                  <a:pt x="630" y="1208"/>
                </a:lnTo>
                <a:close/>
                <a:moveTo>
                  <a:pt x="1556" y="1208"/>
                </a:moveTo>
                <a:lnTo>
                  <a:pt x="1583" y="1209"/>
                </a:lnTo>
                <a:lnTo>
                  <a:pt x="1610" y="1211"/>
                </a:lnTo>
                <a:lnTo>
                  <a:pt x="1634" y="1213"/>
                </a:lnTo>
                <a:lnTo>
                  <a:pt x="1656" y="1217"/>
                </a:lnTo>
                <a:lnTo>
                  <a:pt x="1675" y="1220"/>
                </a:lnTo>
                <a:lnTo>
                  <a:pt x="1689" y="1223"/>
                </a:lnTo>
                <a:lnTo>
                  <a:pt x="1699" y="1226"/>
                </a:lnTo>
                <a:lnTo>
                  <a:pt x="1704" y="1227"/>
                </a:lnTo>
                <a:lnTo>
                  <a:pt x="1704" y="1356"/>
                </a:lnTo>
                <a:lnTo>
                  <a:pt x="1700" y="1355"/>
                </a:lnTo>
                <a:lnTo>
                  <a:pt x="1691" y="1353"/>
                </a:lnTo>
                <a:lnTo>
                  <a:pt x="1679" y="1350"/>
                </a:lnTo>
                <a:lnTo>
                  <a:pt x="1663" y="1347"/>
                </a:lnTo>
                <a:lnTo>
                  <a:pt x="1645" y="1343"/>
                </a:lnTo>
                <a:lnTo>
                  <a:pt x="1625" y="1340"/>
                </a:lnTo>
                <a:lnTo>
                  <a:pt x="1605" y="1338"/>
                </a:lnTo>
                <a:lnTo>
                  <a:pt x="1586" y="1337"/>
                </a:lnTo>
                <a:lnTo>
                  <a:pt x="1557" y="1339"/>
                </a:lnTo>
                <a:lnTo>
                  <a:pt x="1534" y="1344"/>
                </a:lnTo>
                <a:lnTo>
                  <a:pt x="1515" y="1351"/>
                </a:lnTo>
                <a:lnTo>
                  <a:pt x="1502" y="1362"/>
                </a:lnTo>
                <a:lnTo>
                  <a:pt x="1494" y="1373"/>
                </a:lnTo>
                <a:lnTo>
                  <a:pt x="1491" y="1387"/>
                </a:lnTo>
                <a:lnTo>
                  <a:pt x="1494" y="1402"/>
                </a:lnTo>
                <a:lnTo>
                  <a:pt x="1501" y="1413"/>
                </a:lnTo>
                <a:lnTo>
                  <a:pt x="1511" y="1423"/>
                </a:lnTo>
                <a:lnTo>
                  <a:pt x="1523" y="1430"/>
                </a:lnTo>
                <a:lnTo>
                  <a:pt x="1536" y="1436"/>
                </a:lnTo>
                <a:lnTo>
                  <a:pt x="1549" y="1441"/>
                </a:lnTo>
                <a:lnTo>
                  <a:pt x="1560" y="1445"/>
                </a:lnTo>
                <a:lnTo>
                  <a:pt x="1602" y="1458"/>
                </a:lnTo>
                <a:lnTo>
                  <a:pt x="1634" y="1470"/>
                </a:lnTo>
                <a:lnTo>
                  <a:pt x="1661" y="1484"/>
                </a:lnTo>
                <a:lnTo>
                  <a:pt x="1684" y="1501"/>
                </a:lnTo>
                <a:lnTo>
                  <a:pt x="1703" y="1519"/>
                </a:lnTo>
                <a:lnTo>
                  <a:pt x="1719" y="1539"/>
                </a:lnTo>
                <a:lnTo>
                  <a:pt x="1731" y="1560"/>
                </a:lnTo>
                <a:lnTo>
                  <a:pt x="1740" y="1583"/>
                </a:lnTo>
                <a:lnTo>
                  <a:pt x="1745" y="1606"/>
                </a:lnTo>
                <a:lnTo>
                  <a:pt x="1746" y="1630"/>
                </a:lnTo>
                <a:lnTo>
                  <a:pt x="1744" y="1664"/>
                </a:lnTo>
                <a:lnTo>
                  <a:pt x="1737" y="1694"/>
                </a:lnTo>
                <a:lnTo>
                  <a:pt x="1727" y="1720"/>
                </a:lnTo>
                <a:lnTo>
                  <a:pt x="1712" y="1744"/>
                </a:lnTo>
                <a:lnTo>
                  <a:pt x="1696" y="1764"/>
                </a:lnTo>
                <a:lnTo>
                  <a:pt x="1676" y="1781"/>
                </a:lnTo>
                <a:lnTo>
                  <a:pt x="1654" y="1796"/>
                </a:lnTo>
                <a:lnTo>
                  <a:pt x="1630" y="1809"/>
                </a:lnTo>
                <a:lnTo>
                  <a:pt x="1604" y="1818"/>
                </a:lnTo>
                <a:lnTo>
                  <a:pt x="1578" y="1826"/>
                </a:lnTo>
                <a:lnTo>
                  <a:pt x="1551" y="1830"/>
                </a:lnTo>
                <a:lnTo>
                  <a:pt x="1524" y="1833"/>
                </a:lnTo>
                <a:lnTo>
                  <a:pt x="1498" y="1834"/>
                </a:lnTo>
                <a:lnTo>
                  <a:pt x="1467" y="1833"/>
                </a:lnTo>
                <a:lnTo>
                  <a:pt x="1439" y="1832"/>
                </a:lnTo>
                <a:lnTo>
                  <a:pt x="1412" y="1829"/>
                </a:lnTo>
                <a:lnTo>
                  <a:pt x="1388" y="1827"/>
                </a:lnTo>
                <a:lnTo>
                  <a:pt x="1368" y="1823"/>
                </a:lnTo>
                <a:lnTo>
                  <a:pt x="1351" y="1820"/>
                </a:lnTo>
                <a:lnTo>
                  <a:pt x="1339" y="1818"/>
                </a:lnTo>
                <a:lnTo>
                  <a:pt x="1334" y="1817"/>
                </a:lnTo>
                <a:lnTo>
                  <a:pt x="1334" y="1678"/>
                </a:lnTo>
                <a:lnTo>
                  <a:pt x="1343" y="1680"/>
                </a:lnTo>
                <a:lnTo>
                  <a:pt x="1356" y="1684"/>
                </a:lnTo>
                <a:lnTo>
                  <a:pt x="1375" y="1688"/>
                </a:lnTo>
                <a:lnTo>
                  <a:pt x="1397" y="1693"/>
                </a:lnTo>
                <a:lnTo>
                  <a:pt x="1422" y="1697"/>
                </a:lnTo>
                <a:lnTo>
                  <a:pt x="1448" y="1700"/>
                </a:lnTo>
                <a:lnTo>
                  <a:pt x="1477" y="1701"/>
                </a:lnTo>
                <a:lnTo>
                  <a:pt x="1507" y="1699"/>
                </a:lnTo>
                <a:lnTo>
                  <a:pt x="1531" y="1696"/>
                </a:lnTo>
                <a:lnTo>
                  <a:pt x="1552" y="1690"/>
                </a:lnTo>
                <a:lnTo>
                  <a:pt x="1568" y="1681"/>
                </a:lnTo>
                <a:lnTo>
                  <a:pt x="1578" y="1671"/>
                </a:lnTo>
                <a:lnTo>
                  <a:pt x="1585" y="1658"/>
                </a:lnTo>
                <a:lnTo>
                  <a:pt x="1587" y="1644"/>
                </a:lnTo>
                <a:lnTo>
                  <a:pt x="1585" y="1629"/>
                </a:lnTo>
                <a:lnTo>
                  <a:pt x="1578" y="1618"/>
                </a:lnTo>
                <a:lnTo>
                  <a:pt x="1567" y="1607"/>
                </a:lnTo>
                <a:lnTo>
                  <a:pt x="1553" y="1598"/>
                </a:lnTo>
                <a:lnTo>
                  <a:pt x="1537" y="1590"/>
                </a:lnTo>
                <a:lnTo>
                  <a:pt x="1520" y="1584"/>
                </a:lnTo>
                <a:lnTo>
                  <a:pt x="1509" y="1581"/>
                </a:lnTo>
                <a:lnTo>
                  <a:pt x="1498" y="1577"/>
                </a:lnTo>
                <a:lnTo>
                  <a:pt x="1487" y="1574"/>
                </a:lnTo>
                <a:lnTo>
                  <a:pt x="1462" y="1565"/>
                </a:lnTo>
                <a:lnTo>
                  <a:pt x="1439" y="1555"/>
                </a:lnTo>
                <a:lnTo>
                  <a:pt x="1416" y="1542"/>
                </a:lnTo>
                <a:lnTo>
                  <a:pt x="1396" y="1528"/>
                </a:lnTo>
                <a:lnTo>
                  <a:pt x="1378" y="1512"/>
                </a:lnTo>
                <a:lnTo>
                  <a:pt x="1363" y="1494"/>
                </a:lnTo>
                <a:lnTo>
                  <a:pt x="1350" y="1473"/>
                </a:lnTo>
                <a:lnTo>
                  <a:pt x="1341" y="1451"/>
                </a:lnTo>
                <a:lnTo>
                  <a:pt x="1334" y="1425"/>
                </a:lnTo>
                <a:lnTo>
                  <a:pt x="1332" y="1396"/>
                </a:lnTo>
                <a:lnTo>
                  <a:pt x="1334" y="1364"/>
                </a:lnTo>
                <a:lnTo>
                  <a:pt x="1342" y="1333"/>
                </a:lnTo>
                <a:lnTo>
                  <a:pt x="1354" y="1306"/>
                </a:lnTo>
                <a:lnTo>
                  <a:pt x="1371" y="1281"/>
                </a:lnTo>
                <a:lnTo>
                  <a:pt x="1392" y="1259"/>
                </a:lnTo>
                <a:lnTo>
                  <a:pt x="1417" y="1241"/>
                </a:lnTo>
                <a:lnTo>
                  <a:pt x="1446" y="1227"/>
                </a:lnTo>
                <a:lnTo>
                  <a:pt x="1479" y="1216"/>
                </a:lnTo>
                <a:lnTo>
                  <a:pt x="1515" y="1210"/>
                </a:lnTo>
                <a:lnTo>
                  <a:pt x="1556" y="1208"/>
                </a:lnTo>
                <a:close/>
                <a:moveTo>
                  <a:pt x="3381" y="493"/>
                </a:moveTo>
                <a:lnTo>
                  <a:pt x="3400" y="496"/>
                </a:lnTo>
                <a:lnTo>
                  <a:pt x="3418" y="503"/>
                </a:lnTo>
                <a:lnTo>
                  <a:pt x="3434" y="515"/>
                </a:lnTo>
                <a:lnTo>
                  <a:pt x="3446" y="531"/>
                </a:lnTo>
                <a:lnTo>
                  <a:pt x="3453" y="548"/>
                </a:lnTo>
                <a:lnTo>
                  <a:pt x="3456" y="569"/>
                </a:lnTo>
                <a:lnTo>
                  <a:pt x="3456" y="727"/>
                </a:lnTo>
                <a:lnTo>
                  <a:pt x="3453" y="748"/>
                </a:lnTo>
                <a:lnTo>
                  <a:pt x="3446" y="766"/>
                </a:lnTo>
                <a:lnTo>
                  <a:pt x="3434" y="780"/>
                </a:lnTo>
                <a:lnTo>
                  <a:pt x="3418" y="793"/>
                </a:lnTo>
                <a:lnTo>
                  <a:pt x="3400" y="801"/>
                </a:lnTo>
                <a:lnTo>
                  <a:pt x="3381" y="803"/>
                </a:lnTo>
                <a:lnTo>
                  <a:pt x="3361" y="801"/>
                </a:lnTo>
                <a:lnTo>
                  <a:pt x="3343" y="793"/>
                </a:lnTo>
                <a:lnTo>
                  <a:pt x="3328" y="780"/>
                </a:lnTo>
                <a:lnTo>
                  <a:pt x="3316" y="766"/>
                </a:lnTo>
                <a:lnTo>
                  <a:pt x="3308" y="748"/>
                </a:lnTo>
                <a:lnTo>
                  <a:pt x="3306" y="727"/>
                </a:lnTo>
                <a:lnTo>
                  <a:pt x="3306" y="569"/>
                </a:lnTo>
                <a:lnTo>
                  <a:pt x="3308" y="548"/>
                </a:lnTo>
                <a:lnTo>
                  <a:pt x="3316" y="531"/>
                </a:lnTo>
                <a:lnTo>
                  <a:pt x="3328" y="515"/>
                </a:lnTo>
                <a:lnTo>
                  <a:pt x="3343" y="503"/>
                </a:lnTo>
                <a:lnTo>
                  <a:pt x="3361" y="496"/>
                </a:lnTo>
                <a:lnTo>
                  <a:pt x="3381" y="493"/>
                </a:lnTo>
                <a:close/>
                <a:moveTo>
                  <a:pt x="1728" y="493"/>
                </a:moveTo>
                <a:lnTo>
                  <a:pt x="1748" y="496"/>
                </a:lnTo>
                <a:lnTo>
                  <a:pt x="1766" y="503"/>
                </a:lnTo>
                <a:lnTo>
                  <a:pt x="1781" y="515"/>
                </a:lnTo>
                <a:lnTo>
                  <a:pt x="1793" y="531"/>
                </a:lnTo>
                <a:lnTo>
                  <a:pt x="1800" y="548"/>
                </a:lnTo>
                <a:lnTo>
                  <a:pt x="1803" y="569"/>
                </a:lnTo>
                <a:lnTo>
                  <a:pt x="1803" y="727"/>
                </a:lnTo>
                <a:lnTo>
                  <a:pt x="1800" y="748"/>
                </a:lnTo>
                <a:lnTo>
                  <a:pt x="1793" y="766"/>
                </a:lnTo>
                <a:lnTo>
                  <a:pt x="1781" y="780"/>
                </a:lnTo>
                <a:lnTo>
                  <a:pt x="1766" y="793"/>
                </a:lnTo>
                <a:lnTo>
                  <a:pt x="1748" y="801"/>
                </a:lnTo>
                <a:lnTo>
                  <a:pt x="1728" y="803"/>
                </a:lnTo>
                <a:lnTo>
                  <a:pt x="1708" y="801"/>
                </a:lnTo>
                <a:lnTo>
                  <a:pt x="1690" y="793"/>
                </a:lnTo>
                <a:lnTo>
                  <a:pt x="1675" y="780"/>
                </a:lnTo>
                <a:lnTo>
                  <a:pt x="1663" y="766"/>
                </a:lnTo>
                <a:lnTo>
                  <a:pt x="1656" y="748"/>
                </a:lnTo>
                <a:lnTo>
                  <a:pt x="1653" y="727"/>
                </a:lnTo>
                <a:lnTo>
                  <a:pt x="1653" y="569"/>
                </a:lnTo>
                <a:lnTo>
                  <a:pt x="1656" y="548"/>
                </a:lnTo>
                <a:lnTo>
                  <a:pt x="1663" y="531"/>
                </a:lnTo>
                <a:lnTo>
                  <a:pt x="1675" y="515"/>
                </a:lnTo>
                <a:lnTo>
                  <a:pt x="1690" y="503"/>
                </a:lnTo>
                <a:lnTo>
                  <a:pt x="1708" y="496"/>
                </a:lnTo>
                <a:lnTo>
                  <a:pt x="1728" y="493"/>
                </a:lnTo>
                <a:close/>
                <a:moveTo>
                  <a:pt x="75" y="493"/>
                </a:moveTo>
                <a:lnTo>
                  <a:pt x="95" y="496"/>
                </a:lnTo>
                <a:lnTo>
                  <a:pt x="113" y="503"/>
                </a:lnTo>
                <a:lnTo>
                  <a:pt x="129" y="515"/>
                </a:lnTo>
                <a:lnTo>
                  <a:pt x="140" y="531"/>
                </a:lnTo>
                <a:lnTo>
                  <a:pt x="148" y="548"/>
                </a:lnTo>
                <a:lnTo>
                  <a:pt x="151" y="569"/>
                </a:lnTo>
                <a:lnTo>
                  <a:pt x="151" y="727"/>
                </a:lnTo>
                <a:lnTo>
                  <a:pt x="148" y="748"/>
                </a:lnTo>
                <a:lnTo>
                  <a:pt x="140" y="766"/>
                </a:lnTo>
                <a:lnTo>
                  <a:pt x="129" y="780"/>
                </a:lnTo>
                <a:lnTo>
                  <a:pt x="113" y="793"/>
                </a:lnTo>
                <a:lnTo>
                  <a:pt x="95" y="801"/>
                </a:lnTo>
                <a:lnTo>
                  <a:pt x="75" y="803"/>
                </a:lnTo>
                <a:lnTo>
                  <a:pt x="56" y="801"/>
                </a:lnTo>
                <a:lnTo>
                  <a:pt x="38" y="793"/>
                </a:lnTo>
                <a:lnTo>
                  <a:pt x="22" y="780"/>
                </a:lnTo>
                <a:lnTo>
                  <a:pt x="10" y="766"/>
                </a:lnTo>
                <a:lnTo>
                  <a:pt x="3" y="748"/>
                </a:lnTo>
                <a:lnTo>
                  <a:pt x="0" y="727"/>
                </a:lnTo>
                <a:lnTo>
                  <a:pt x="0" y="569"/>
                </a:lnTo>
                <a:lnTo>
                  <a:pt x="3" y="548"/>
                </a:lnTo>
                <a:lnTo>
                  <a:pt x="10" y="531"/>
                </a:lnTo>
                <a:lnTo>
                  <a:pt x="22" y="515"/>
                </a:lnTo>
                <a:lnTo>
                  <a:pt x="38" y="503"/>
                </a:lnTo>
                <a:lnTo>
                  <a:pt x="56" y="496"/>
                </a:lnTo>
                <a:lnTo>
                  <a:pt x="75" y="493"/>
                </a:lnTo>
                <a:close/>
                <a:moveTo>
                  <a:pt x="2968" y="285"/>
                </a:moveTo>
                <a:lnTo>
                  <a:pt x="2988" y="287"/>
                </a:lnTo>
                <a:lnTo>
                  <a:pt x="3006" y="295"/>
                </a:lnTo>
                <a:lnTo>
                  <a:pt x="3021" y="307"/>
                </a:lnTo>
                <a:lnTo>
                  <a:pt x="3033" y="322"/>
                </a:lnTo>
                <a:lnTo>
                  <a:pt x="3040" y="340"/>
                </a:lnTo>
                <a:lnTo>
                  <a:pt x="3043" y="360"/>
                </a:lnTo>
                <a:lnTo>
                  <a:pt x="3043" y="727"/>
                </a:lnTo>
                <a:lnTo>
                  <a:pt x="3040" y="748"/>
                </a:lnTo>
                <a:lnTo>
                  <a:pt x="3033" y="766"/>
                </a:lnTo>
                <a:lnTo>
                  <a:pt x="3021" y="780"/>
                </a:lnTo>
                <a:lnTo>
                  <a:pt x="3006" y="793"/>
                </a:lnTo>
                <a:lnTo>
                  <a:pt x="2988" y="801"/>
                </a:lnTo>
                <a:lnTo>
                  <a:pt x="2968" y="803"/>
                </a:lnTo>
                <a:lnTo>
                  <a:pt x="2947" y="801"/>
                </a:lnTo>
                <a:lnTo>
                  <a:pt x="2929" y="793"/>
                </a:lnTo>
                <a:lnTo>
                  <a:pt x="2915" y="780"/>
                </a:lnTo>
                <a:lnTo>
                  <a:pt x="2903" y="766"/>
                </a:lnTo>
                <a:lnTo>
                  <a:pt x="2895" y="748"/>
                </a:lnTo>
                <a:lnTo>
                  <a:pt x="2893" y="727"/>
                </a:lnTo>
                <a:lnTo>
                  <a:pt x="2893" y="360"/>
                </a:lnTo>
                <a:lnTo>
                  <a:pt x="2895" y="340"/>
                </a:lnTo>
                <a:lnTo>
                  <a:pt x="2903" y="322"/>
                </a:lnTo>
                <a:lnTo>
                  <a:pt x="2915" y="307"/>
                </a:lnTo>
                <a:lnTo>
                  <a:pt x="2929" y="295"/>
                </a:lnTo>
                <a:lnTo>
                  <a:pt x="2947" y="287"/>
                </a:lnTo>
                <a:lnTo>
                  <a:pt x="2968" y="285"/>
                </a:lnTo>
                <a:close/>
                <a:moveTo>
                  <a:pt x="2142" y="285"/>
                </a:moveTo>
                <a:lnTo>
                  <a:pt x="2162" y="287"/>
                </a:lnTo>
                <a:lnTo>
                  <a:pt x="2179" y="295"/>
                </a:lnTo>
                <a:lnTo>
                  <a:pt x="2194" y="307"/>
                </a:lnTo>
                <a:lnTo>
                  <a:pt x="2207" y="322"/>
                </a:lnTo>
                <a:lnTo>
                  <a:pt x="2214" y="340"/>
                </a:lnTo>
                <a:lnTo>
                  <a:pt x="2216" y="360"/>
                </a:lnTo>
                <a:lnTo>
                  <a:pt x="2216" y="727"/>
                </a:lnTo>
                <a:lnTo>
                  <a:pt x="2214" y="748"/>
                </a:lnTo>
                <a:lnTo>
                  <a:pt x="2207" y="766"/>
                </a:lnTo>
                <a:lnTo>
                  <a:pt x="2194" y="780"/>
                </a:lnTo>
                <a:lnTo>
                  <a:pt x="2179" y="793"/>
                </a:lnTo>
                <a:lnTo>
                  <a:pt x="2162" y="801"/>
                </a:lnTo>
                <a:lnTo>
                  <a:pt x="2142" y="803"/>
                </a:lnTo>
                <a:lnTo>
                  <a:pt x="2122" y="801"/>
                </a:lnTo>
                <a:lnTo>
                  <a:pt x="2104" y="793"/>
                </a:lnTo>
                <a:lnTo>
                  <a:pt x="2088" y="780"/>
                </a:lnTo>
                <a:lnTo>
                  <a:pt x="2077" y="766"/>
                </a:lnTo>
                <a:lnTo>
                  <a:pt x="2069" y="748"/>
                </a:lnTo>
                <a:lnTo>
                  <a:pt x="2066" y="727"/>
                </a:lnTo>
                <a:lnTo>
                  <a:pt x="2066" y="360"/>
                </a:lnTo>
                <a:lnTo>
                  <a:pt x="2069" y="340"/>
                </a:lnTo>
                <a:lnTo>
                  <a:pt x="2077" y="322"/>
                </a:lnTo>
                <a:lnTo>
                  <a:pt x="2088" y="307"/>
                </a:lnTo>
                <a:lnTo>
                  <a:pt x="2104" y="295"/>
                </a:lnTo>
                <a:lnTo>
                  <a:pt x="2122" y="287"/>
                </a:lnTo>
                <a:lnTo>
                  <a:pt x="2142" y="285"/>
                </a:lnTo>
                <a:close/>
                <a:moveTo>
                  <a:pt x="1315" y="285"/>
                </a:moveTo>
                <a:lnTo>
                  <a:pt x="1335" y="287"/>
                </a:lnTo>
                <a:lnTo>
                  <a:pt x="1353" y="295"/>
                </a:lnTo>
                <a:lnTo>
                  <a:pt x="1368" y="307"/>
                </a:lnTo>
                <a:lnTo>
                  <a:pt x="1380" y="322"/>
                </a:lnTo>
                <a:lnTo>
                  <a:pt x="1388" y="340"/>
                </a:lnTo>
                <a:lnTo>
                  <a:pt x="1390" y="360"/>
                </a:lnTo>
                <a:lnTo>
                  <a:pt x="1390" y="727"/>
                </a:lnTo>
                <a:lnTo>
                  <a:pt x="1388" y="748"/>
                </a:lnTo>
                <a:lnTo>
                  <a:pt x="1380" y="766"/>
                </a:lnTo>
                <a:lnTo>
                  <a:pt x="1368" y="780"/>
                </a:lnTo>
                <a:lnTo>
                  <a:pt x="1353" y="793"/>
                </a:lnTo>
                <a:lnTo>
                  <a:pt x="1335" y="801"/>
                </a:lnTo>
                <a:lnTo>
                  <a:pt x="1315" y="803"/>
                </a:lnTo>
                <a:lnTo>
                  <a:pt x="1295" y="801"/>
                </a:lnTo>
                <a:lnTo>
                  <a:pt x="1277" y="793"/>
                </a:lnTo>
                <a:lnTo>
                  <a:pt x="1262" y="780"/>
                </a:lnTo>
                <a:lnTo>
                  <a:pt x="1250" y="766"/>
                </a:lnTo>
                <a:lnTo>
                  <a:pt x="1242" y="748"/>
                </a:lnTo>
                <a:lnTo>
                  <a:pt x="1240" y="727"/>
                </a:lnTo>
                <a:lnTo>
                  <a:pt x="1240" y="360"/>
                </a:lnTo>
                <a:lnTo>
                  <a:pt x="1242" y="340"/>
                </a:lnTo>
                <a:lnTo>
                  <a:pt x="1250" y="322"/>
                </a:lnTo>
                <a:lnTo>
                  <a:pt x="1262" y="307"/>
                </a:lnTo>
                <a:lnTo>
                  <a:pt x="1277" y="295"/>
                </a:lnTo>
                <a:lnTo>
                  <a:pt x="1295" y="287"/>
                </a:lnTo>
                <a:lnTo>
                  <a:pt x="1315" y="285"/>
                </a:lnTo>
                <a:close/>
                <a:moveTo>
                  <a:pt x="488" y="285"/>
                </a:moveTo>
                <a:lnTo>
                  <a:pt x="508" y="287"/>
                </a:lnTo>
                <a:lnTo>
                  <a:pt x="527" y="295"/>
                </a:lnTo>
                <a:lnTo>
                  <a:pt x="541" y="307"/>
                </a:lnTo>
                <a:lnTo>
                  <a:pt x="553" y="322"/>
                </a:lnTo>
                <a:lnTo>
                  <a:pt x="561" y="340"/>
                </a:lnTo>
                <a:lnTo>
                  <a:pt x="563" y="360"/>
                </a:lnTo>
                <a:lnTo>
                  <a:pt x="563" y="727"/>
                </a:lnTo>
                <a:lnTo>
                  <a:pt x="561" y="748"/>
                </a:lnTo>
                <a:lnTo>
                  <a:pt x="553" y="766"/>
                </a:lnTo>
                <a:lnTo>
                  <a:pt x="541" y="780"/>
                </a:lnTo>
                <a:lnTo>
                  <a:pt x="527" y="793"/>
                </a:lnTo>
                <a:lnTo>
                  <a:pt x="508" y="801"/>
                </a:lnTo>
                <a:lnTo>
                  <a:pt x="488" y="803"/>
                </a:lnTo>
                <a:lnTo>
                  <a:pt x="468" y="801"/>
                </a:lnTo>
                <a:lnTo>
                  <a:pt x="450" y="793"/>
                </a:lnTo>
                <a:lnTo>
                  <a:pt x="436" y="780"/>
                </a:lnTo>
                <a:lnTo>
                  <a:pt x="423" y="766"/>
                </a:lnTo>
                <a:lnTo>
                  <a:pt x="416" y="748"/>
                </a:lnTo>
                <a:lnTo>
                  <a:pt x="414" y="727"/>
                </a:lnTo>
                <a:lnTo>
                  <a:pt x="414" y="360"/>
                </a:lnTo>
                <a:lnTo>
                  <a:pt x="416" y="340"/>
                </a:lnTo>
                <a:lnTo>
                  <a:pt x="423" y="322"/>
                </a:lnTo>
                <a:lnTo>
                  <a:pt x="436" y="307"/>
                </a:lnTo>
                <a:lnTo>
                  <a:pt x="450" y="295"/>
                </a:lnTo>
                <a:lnTo>
                  <a:pt x="468" y="287"/>
                </a:lnTo>
                <a:lnTo>
                  <a:pt x="488" y="285"/>
                </a:lnTo>
                <a:close/>
                <a:moveTo>
                  <a:pt x="2555" y="0"/>
                </a:moveTo>
                <a:lnTo>
                  <a:pt x="2575" y="2"/>
                </a:lnTo>
                <a:lnTo>
                  <a:pt x="2593" y="10"/>
                </a:lnTo>
                <a:lnTo>
                  <a:pt x="2608" y="22"/>
                </a:lnTo>
                <a:lnTo>
                  <a:pt x="2619" y="37"/>
                </a:lnTo>
                <a:lnTo>
                  <a:pt x="2628" y="55"/>
                </a:lnTo>
                <a:lnTo>
                  <a:pt x="2630" y="75"/>
                </a:lnTo>
                <a:lnTo>
                  <a:pt x="2630" y="879"/>
                </a:lnTo>
                <a:lnTo>
                  <a:pt x="2628" y="899"/>
                </a:lnTo>
                <a:lnTo>
                  <a:pt x="2619" y="917"/>
                </a:lnTo>
                <a:lnTo>
                  <a:pt x="2608" y="931"/>
                </a:lnTo>
                <a:lnTo>
                  <a:pt x="2593" y="944"/>
                </a:lnTo>
                <a:lnTo>
                  <a:pt x="2575" y="951"/>
                </a:lnTo>
                <a:lnTo>
                  <a:pt x="2555" y="953"/>
                </a:lnTo>
                <a:lnTo>
                  <a:pt x="2535" y="951"/>
                </a:lnTo>
                <a:lnTo>
                  <a:pt x="2517" y="944"/>
                </a:lnTo>
                <a:lnTo>
                  <a:pt x="2502" y="931"/>
                </a:lnTo>
                <a:lnTo>
                  <a:pt x="2490" y="917"/>
                </a:lnTo>
                <a:lnTo>
                  <a:pt x="2483" y="899"/>
                </a:lnTo>
                <a:lnTo>
                  <a:pt x="2480" y="879"/>
                </a:lnTo>
                <a:lnTo>
                  <a:pt x="2480" y="75"/>
                </a:lnTo>
                <a:lnTo>
                  <a:pt x="2483" y="55"/>
                </a:lnTo>
                <a:lnTo>
                  <a:pt x="2490" y="37"/>
                </a:lnTo>
                <a:lnTo>
                  <a:pt x="2502" y="22"/>
                </a:lnTo>
                <a:lnTo>
                  <a:pt x="2517" y="10"/>
                </a:lnTo>
                <a:lnTo>
                  <a:pt x="2535" y="2"/>
                </a:lnTo>
                <a:lnTo>
                  <a:pt x="2555" y="0"/>
                </a:lnTo>
                <a:close/>
                <a:moveTo>
                  <a:pt x="902" y="0"/>
                </a:moveTo>
                <a:lnTo>
                  <a:pt x="922" y="2"/>
                </a:lnTo>
                <a:lnTo>
                  <a:pt x="939" y="10"/>
                </a:lnTo>
                <a:lnTo>
                  <a:pt x="955" y="22"/>
                </a:lnTo>
                <a:lnTo>
                  <a:pt x="967" y="37"/>
                </a:lnTo>
                <a:lnTo>
                  <a:pt x="974" y="55"/>
                </a:lnTo>
                <a:lnTo>
                  <a:pt x="977" y="75"/>
                </a:lnTo>
                <a:lnTo>
                  <a:pt x="977" y="879"/>
                </a:lnTo>
                <a:lnTo>
                  <a:pt x="974" y="899"/>
                </a:lnTo>
                <a:lnTo>
                  <a:pt x="967" y="917"/>
                </a:lnTo>
                <a:lnTo>
                  <a:pt x="955" y="931"/>
                </a:lnTo>
                <a:lnTo>
                  <a:pt x="939" y="944"/>
                </a:lnTo>
                <a:lnTo>
                  <a:pt x="922" y="951"/>
                </a:lnTo>
                <a:lnTo>
                  <a:pt x="902" y="953"/>
                </a:lnTo>
                <a:lnTo>
                  <a:pt x="882" y="951"/>
                </a:lnTo>
                <a:lnTo>
                  <a:pt x="864" y="944"/>
                </a:lnTo>
                <a:lnTo>
                  <a:pt x="848" y="931"/>
                </a:lnTo>
                <a:lnTo>
                  <a:pt x="837" y="917"/>
                </a:lnTo>
                <a:lnTo>
                  <a:pt x="829" y="899"/>
                </a:lnTo>
                <a:lnTo>
                  <a:pt x="826" y="879"/>
                </a:lnTo>
                <a:lnTo>
                  <a:pt x="826" y="75"/>
                </a:lnTo>
                <a:lnTo>
                  <a:pt x="829" y="55"/>
                </a:lnTo>
                <a:lnTo>
                  <a:pt x="837" y="37"/>
                </a:lnTo>
                <a:lnTo>
                  <a:pt x="848" y="22"/>
                </a:lnTo>
                <a:lnTo>
                  <a:pt x="864" y="10"/>
                </a:lnTo>
                <a:lnTo>
                  <a:pt x="882" y="2"/>
                </a:lnTo>
                <a:lnTo>
                  <a:pt x="902"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bg1"/>
              </a:solidFill>
            </a:endParaRPr>
          </a:p>
        </p:txBody>
      </p:sp>
      <p:pic>
        <p:nvPicPr>
          <p:cNvPr id="6" name="Picture 4" descr="https://upload.wikimedia.org/wikipedia/en/f/f8/CiscoDevNet2.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914190" y="665078"/>
            <a:ext cx="5556539" cy="27534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5875956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cSld name="2_Segue">
    <p:spTree>
      <p:nvGrpSpPr>
        <p:cNvPr id="1" name=""/>
        <p:cNvGrpSpPr/>
        <p:nvPr/>
      </p:nvGrpSpPr>
      <p:grpSpPr>
        <a:xfrm>
          <a:off x="0" y="0"/>
          <a:ext cx="0" cy="0"/>
          <a:chOff x="0" y="0"/>
          <a:chExt cx="0" cy="0"/>
        </a:xfrm>
      </p:grpSpPr>
      <p:sp>
        <p:nvSpPr>
          <p:cNvPr id="3" name="Rectangle 2"/>
          <p:cNvSpPr/>
          <p:nvPr/>
        </p:nvSpPr>
        <p:spPr>
          <a:xfrm>
            <a:off x="0" y="0"/>
            <a:ext cx="9144000"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7" name="Title 1"/>
          <p:cNvSpPr>
            <a:spLocks noGrp="1"/>
          </p:cNvSpPr>
          <p:nvPr>
            <p:ph type="ctrTitle" hasCustomPrompt="1"/>
          </p:nvPr>
        </p:nvSpPr>
        <p:spPr>
          <a:xfrm>
            <a:off x="416425" y="915409"/>
            <a:ext cx="7598042" cy="2569946"/>
          </a:xfrm>
          <a:prstGeom prst="rect">
            <a:avLst/>
          </a:prstGeom>
          <a:noFill/>
        </p:spPr>
        <p:txBody>
          <a:bodyPr anchor="b">
            <a:noAutofit/>
          </a:bodyPr>
          <a:lstStyle>
            <a:lvl1pPr marL="0" indent="0" algn="l">
              <a:lnSpc>
                <a:spcPct val="90000"/>
              </a:lnSpc>
              <a:buFont typeface="Arial" panose="020B0604020202020204" pitchFamily="34" charset="0"/>
              <a:buNone/>
              <a:defRPr sz="4600" b="0" i="0" spc="0" baseline="0">
                <a:solidFill>
                  <a:schemeClr val="bg1">
                    <a:lumMod val="75000"/>
                  </a:schemeClr>
                </a:solidFill>
                <a:latin typeface="+mj-lt"/>
                <a:ea typeface="CiscoSansTT Thin" charset="0"/>
                <a:cs typeface="CiscoSansTT Thin" charset="0"/>
              </a:defRPr>
            </a:lvl1pPr>
          </a:lstStyle>
          <a:p>
            <a:r>
              <a:rPr lang="en-GB" dirty="0"/>
              <a:t>Section Title Goes Here</a:t>
            </a:r>
            <a:endParaRPr lang="en-US" dirty="0"/>
          </a:p>
        </p:txBody>
      </p:sp>
    </p:spTree>
    <p:extLst>
      <p:ext uri="{BB962C8B-B14F-4D97-AF65-F5344CB8AC3E}">
        <p14:creationId xmlns:p14="http://schemas.microsoft.com/office/powerpoint/2010/main" val="2686865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cSld name="2_Segue_White">
    <p:spTree>
      <p:nvGrpSpPr>
        <p:cNvPr id="1" name=""/>
        <p:cNvGrpSpPr/>
        <p:nvPr/>
      </p:nvGrpSpPr>
      <p:grpSpPr>
        <a:xfrm>
          <a:off x="0" y="0"/>
          <a:ext cx="0" cy="0"/>
          <a:chOff x="0" y="0"/>
          <a:chExt cx="0" cy="0"/>
        </a:xfrm>
      </p:grpSpPr>
      <p:sp>
        <p:nvSpPr>
          <p:cNvPr id="3" name="Rectangle 2"/>
          <p:cNvSpPr/>
          <p:nvPr/>
        </p:nvSpPr>
        <p:spPr>
          <a:xfrm>
            <a:off x="0" y="0"/>
            <a:ext cx="9144000" cy="5143500"/>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7" name="Title 1"/>
          <p:cNvSpPr>
            <a:spLocks noGrp="1"/>
          </p:cNvSpPr>
          <p:nvPr>
            <p:ph type="ctrTitle" hasCustomPrompt="1"/>
          </p:nvPr>
        </p:nvSpPr>
        <p:spPr>
          <a:xfrm>
            <a:off x="416425" y="915409"/>
            <a:ext cx="7598042" cy="2569946"/>
          </a:xfrm>
          <a:prstGeom prst="rect">
            <a:avLst/>
          </a:prstGeom>
          <a:noFill/>
        </p:spPr>
        <p:txBody>
          <a:bodyPr anchor="b">
            <a:noAutofit/>
          </a:bodyPr>
          <a:lstStyle>
            <a:lvl1pPr marL="0" indent="0" algn="l">
              <a:lnSpc>
                <a:spcPct val="90000"/>
              </a:lnSpc>
              <a:buFont typeface="Arial" panose="020B0604020202020204" pitchFamily="34" charset="0"/>
              <a:buNone/>
              <a:defRPr sz="4600" b="0" i="0" spc="0" baseline="0">
                <a:solidFill>
                  <a:schemeClr val="tx2"/>
                </a:solidFill>
                <a:latin typeface="+mj-lt"/>
                <a:ea typeface="CiscoSansTT Thin" charset="0"/>
                <a:cs typeface="CiscoSansTT Thin" charset="0"/>
              </a:defRPr>
            </a:lvl1pPr>
          </a:lstStyle>
          <a:p>
            <a:r>
              <a:rPr lang="en-GB" dirty="0"/>
              <a:t>Section Title Goes Here</a:t>
            </a:r>
            <a:endParaRPr lang="en-US" dirty="0"/>
          </a:p>
        </p:txBody>
      </p:sp>
    </p:spTree>
    <p:extLst>
      <p:ext uri="{BB962C8B-B14F-4D97-AF65-F5344CB8AC3E}">
        <p14:creationId xmlns:p14="http://schemas.microsoft.com/office/powerpoint/2010/main" val="30119977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cSld name="Bullet_with_Code1">
    <p:spTree>
      <p:nvGrpSpPr>
        <p:cNvPr id="1" name=""/>
        <p:cNvGrpSpPr/>
        <p:nvPr/>
      </p:nvGrpSpPr>
      <p:grpSpPr>
        <a:xfrm>
          <a:off x="0" y="0"/>
          <a:ext cx="0" cy="0"/>
          <a:chOff x="0" y="0"/>
          <a:chExt cx="0" cy="0"/>
        </a:xfrm>
      </p:grpSpPr>
      <p:sp>
        <p:nvSpPr>
          <p:cNvPr id="7" name="Text Placeholder 3"/>
          <p:cNvSpPr>
            <a:spLocks noGrp="1"/>
          </p:cNvSpPr>
          <p:nvPr>
            <p:ph type="body" sz="quarter" idx="10"/>
          </p:nvPr>
        </p:nvSpPr>
        <p:spPr>
          <a:xfrm>
            <a:off x="533399" y="1205898"/>
            <a:ext cx="3886200" cy="3083094"/>
          </a:xfrm>
          <a:prstGeom prst="rect">
            <a:avLst/>
          </a:prstGeom>
        </p:spPr>
        <p:txBody>
          <a:bodyPr lIns="0" tIns="45710" rIns="0" bIns="45710">
            <a:noAutofit/>
          </a:bodyPr>
          <a:lstStyle>
            <a:lvl1pPr marL="174621" indent="-117472">
              <a:lnSpc>
                <a:spcPct val="95000"/>
              </a:lnSpc>
              <a:spcBef>
                <a:spcPts val="1110"/>
              </a:spcBef>
              <a:buClr>
                <a:schemeClr val="tx1"/>
              </a:buClr>
              <a:buSzPct val="60000"/>
              <a:buFont typeface="Arial"/>
              <a:buChar char="•"/>
              <a:defRPr sz="2000" b="0" i="0">
                <a:solidFill>
                  <a:schemeClr val="tx1"/>
                </a:solidFill>
                <a:latin typeface="+mn-lt"/>
                <a:cs typeface="CiscoSans ExtraLight"/>
              </a:defRPr>
            </a:lvl1pPr>
            <a:lvl2pPr marL="288918" indent="-114297">
              <a:lnSpc>
                <a:spcPct val="95000"/>
              </a:lnSpc>
              <a:spcBef>
                <a:spcPts val="450"/>
              </a:spcBef>
              <a:buClr>
                <a:schemeClr val="tx1"/>
              </a:buClr>
              <a:buSzPct val="60000"/>
              <a:buFont typeface="Arial"/>
              <a:buChar char="•"/>
              <a:defRPr sz="1800" b="0" i="0">
                <a:solidFill>
                  <a:schemeClr val="tx1"/>
                </a:solidFill>
                <a:latin typeface="+mn-lt"/>
                <a:cs typeface="CiscoSans ExtraLight"/>
              </a:defRPr>
            </a:lvl2pPr>
            <a:lvl3pPr marL="403215" indent="-114297">
              <a:buClr>
                <a:schemeClr val="tx1"/>
              </a:buClr>
              <a:buSzPct val="60000"/>
              <a:buFont typeface="Arial"/>
              <a:buChar char="•"/>
              <a:defRPr sz="1600" b="0" i="0">
                <a:solidFill>
                  <a:schemeClr val="tx1"/>
                </a:solidFill>
                <a:latin typeface="+mn-lt"/>
                <a:cs typeface="CiscoSans ExtraLight"/>
              </a:defRPr>
            </a:lvl3pPr>
            <a:lvl4pPr marL="517512" indent="-114297">
              <a:buClr>
                <a:schemeClr val="tx1"/>
              </a:buClr>
              <a:buSzPct val="60000"/>
              <a:buFont typeface="Arial"/>
              <a:buChar char="•"/>
              <a:defRPr sz="1400" b="0" i="0">
                <a:solidFill>
                  <a:schemeClr val="tx1"/>
                </a:solidFill>
                <a:latin typeface="+mn-lt"/>
                <a:cs typeface="CiscoSans ExtraLight"/>
              </a:defRPr>
            </a:lvl4pPr>
            <a:lvl5pPr marL="631809" indent="-114297">
              <a:buClr>
                <a:schemeClr val="tx1"/>
              </a:buClr>
              <a:buSzPct val="60000"/>
              <a:buFont typeface="Arial"/>
              <a:buChar char="•"/>
              <a:defRPr sz="1200" b="0" i="0">
                <a:solidFill>
                  <a:schemeClr val="tx1"/>
                </a:solidFill>
                <a:latin typeface="+mn-lt"/>
                <a:cs typeface="CiscoSans ExtraLigh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3"/>
          <p:cNvSpPr>
            <a:spLocks noGrp="1"/>
          </p:cNvSpPr>
          <p:nvPr>
            <p:ph type="body" sz="quarter" idx="11" hasCustomPrompt="1"/>
          </p:nvPr>
        </p:nvSpPr>
        <p:spPr>
          <a:xfrm>
            <a:off x="4755866" y="1205898"/>
            <a:ext cx="3886200" cy="3083094"/>
          </a:xfrm>
          <a:prstGeom prst="rect">
            <a:avLst/>
          </a:prstGeom>
          <a:solidFill>
            <a:schemeClr val="tx1"/>
          </a:solidFill>
        </p:spPr>
        <p:txBody>
          <a:bodyPr lIns="0" tIns="45710" rIns="0" bIns="45710">
            <a:normAutofit/>
          </a:bodyPr>
          <a:lstStyle>
            <a:lvl1pPr marL="57149" indent="0">
              <a:lnSpc>
                <a:spcPct val="110000"/>
              </a:lnSpc>
              <a:spcBef>
                <a:spcPts val="0"/>
              </a:spcBef>
              <a:buClr>
                <a:schemeClr val="tx1"/>
              </a:buClr>
              <a:buSzPct val="60000"/>
              <a:buFont typeface="Arial"/>
              <a:buNone/>
              <a:defRPr sz="1200" b="0" i="0" baseline="0">
                <a:solidFill>
                  <a:schemeClr val="bg2"/>
                </a:solidFill>
                <a:latin typeface="Menlo" panose="020B0609030804020204" pitchFamily="49" charset="0"/>
                <a:ea typeface="Menlo" panose="020B0609030804020204" pitchFamily="49" charset="0"/>
                <a:cs typeface="Menlo" panose="020B0609030804020204" pitchFamily="49" charset="0"/>
              </a:defRPr>
            </a:lvl1pPr>
            <a:lvl2pPr marL="174621" indent="0">
              <a:lnSpc>
                <a:spcPct val="95000"/>
              </a:lnSpc>
              <a:spcBef>
                <a:spcPts val="450"/>
              </a:spcBef>
              <a:buClr>
                <a:schemeClr val="tx1"/>
              </a:buClr>
              <a:buSzPct val="60000"/>
              <a:buFont typeface="Arial"/>
              <a:buNone/>
              <a:defRPr sz="1200" b="0" i="0">
                <a:solidFill>
                  <a:schemeClr val="bg2"/>
                </a:solidFill>
                <a:latin typeface="Courier New" panose="02070309020205020404" pitchFamily="49" charset="0"/>
                <a:cs typeface="Courier New" panose="02070309020205020404" pitchFamily="49" charset="0"/>
              </a:defRPr>
            </a:lvl2pPr>
            <a:lvl3pPr marL="288918" indent="0">
              <a:buClr>
                <a:schemeClr val="tx1"/>
              </a:buClr>
              <a:buSzPct val="60000"/>
              <a:buFont typeface="Arial"/>
              <a:buNone/>
              <a:defRPr sz="1200" b="0" i="0">
                <a:solidFill>
                  <a:schemeClr val="bg2"/>
                </a:solidFill>
                <a:latin typeface="Courier New" panose="02070309020205020404" pitchFamily="49" charset="0"/>
                <a:cs typeface="Courier New" panose="02070309020205020404" pitchFamily="49" charset="0"/>
              </a:defRPr>
            </a:lvl3pPr>
            <a:lvl4pPr marL="403215" indent="0">
              <a:buClr>
                <a:schemeClr val="tx1"/>
              </a:buClr>
              <a:buSzPct val="60000"/>
              <a:buFont typeface="Arial"/>
              <a:buNone/>
              <a:defRPr sz="1200" b="0" i="0">
                <a:solidFill>
                  <a:schemeClr val="bg2"/>
                </a:solidFill>
                <a:latin typeface="Courier New" panose="02070309020205020404" pitchFamily="49" charset="0"/>
                <a:cs typeface="Courier New" panose="02070309020205020404" pitchFamily="49" charset="0"/>
              </a:defRPr>
            </a:lvl4pPr>
            <a:lvl5pPr marL="517512" indent="0">
              <a:buClr>
                <a:schemeClr val="tx1"/>
              </a:buClr>
              <a:buSzPct val="60000"/>
              <a:buFont typeface="Arial"/>
              <a:buNone/>
              <a:defRPr sz="1200" b="0" i="0">
                <a:solidFill>
                  <a:schemeClr val="bg2"/>
                </a:solidFill>
                <a:latin typeface="Courier New" panose="02070309020205020404" pitchFamily="49" charset="0"/>
                <a:cs typeface="Courier New" panose="02070309020205020404" pitchFamily="49" charset="0"/>
              </a:defRPr>
            </a:lvl5pPr>
          </a:lstStyle>
          <a:p>
            <a:pPr lvl="0"/>
            <a:r>
              <a:rPr lang="en-US" dirty="0"/>
              <a:t>Enter Code</a:t>
            </a:r>
          </a:p>
        </p:txBody>
      </p:sp>
      <p:sp>
        <p:nvSpPr>
          <p:cNvPr id="5" name="Title Placeholder 5"/>
          <p:cNvSpPr>
            <a:spLocks noGrp="1"/>
          </p:cNvSpPr>
          <p:nvPr>
            <p:ph type="title" hasCustomPrompt="1"/>
          </p:nvPr>
        </p:nvSpPr>
        <p:spPr bwMode="auto">
          <a:xfrm>
            <a:off x="437766" y="341314"/>
            <a:ext cx="8345488" cy="7318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800">
                <a:solidFill>
                  <a:schemeClr val="tx2"/>
                </a:solidFill>
              </a:defRPr>
            </a:lvl1pPr>
          </a:lstStyle>
          <a:p>
            <a:pPr lvl="0"/>
            <a:r>
              <a:rPr lang="en-US" dirty="0"/>
              <a:t>Code Sample with Bullets</a:t>
            </a:r>
            <a:endParaRPr lang="en-GB" dirty="0"/>
          </a:p>
        </p:txBody>
      </p:sp>
    </p:spTree>
    <p:extLst>
      <p:ext uri="{BB962C8B-B14F-4D97-AF65-F5344CB8AC3E}">
        <p14:creationId xmlns:p14="http://schemas.microsoft.com/office/powerpoint/2010/main" val="10424662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Bullet_with_Code2">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462301" y="2976244"/>
            <a:ext cx="8277344" cy="1613345"/>
          </a:xfrm>
          <a:prstGeom prst="rect">
            <a:avLst/>
          </a:prstGeom>
          <a:solidFill>
            <a:schemeClr val="tx1"/>
          </a:solidFill>
        </p:spPr>
        <p:txBody>
          <a:bodyPr lIns="91420" tIns="45710" rIns="91420" bIns="45710">
            <a:normAutofit/>
          </a:bodyPr>
          <a:lstStyle>
            <a:lvl1pPr marL="57149" indent="0">
              <a:lnSpc>
                <a:spcPct val="110000"/>
              </a:lnSpc>
              <a:spcBef>
                <a:spcPts val="0"/>
              </a:spcBef>
              <a:buClr>
                <a:schemeClr val="tx1"/>
              </a:buClr>
              <a:buSzPct val="80000"/>
              <a:buFontTx/>
              <a:buNone/>
              <a:defRPr sz="1200" b="0" i="0">
                <a:solidFill>
                  <a:schemeClr val="bg2"/>
                </a:solidFill>
                <a:latin typeface="Menlo" panose="020B0609030804020204" pitchFamily="49" charset="0"/>
                <a:ea typeface="Menlo" panose="020B0609030804020204" pitchFamily="49" charset="0"/>
                <a:cs typeface="Menlo" panose="020B0609030804020204" pitchFamily="49" charset="0"/>
              </a:defRPr>
            </a:lvl1pPr>
            <a:lvl2pPr marL="292093" indent="0">
              <a:lnSpc>
                <a:spcPct val="95000"/>
              </a:lnSpc>
              <a:spcBef>
                <a:spcPts val="450"/>
              </a:spcBef>
              <a:buClr>
                <a:schemeClr val="tx1"/>
              </a:buClr>
              <a:buSzPct val="80000"/>
              <a:buFontTx/>
              <a:buNone/>
              <a:defRPr sz="1800" b="0" i="0">
                <a:solidFill>
                  <a:schemeClr val="tx1"/>
                </a:solidFill>
                <a:latin typeface="+mn-lt"/>
                <a:ea typeface="CiscoSansTT Thin" charset="0"/>
                <a:cs typeface="CiscoSansTT Thin" charset="0"/>
              </a:defRPr>
            </a:lvl2pPr>
            <a:lvl3pPr marL="576248" indent="0">
              <a:buClr>
                <a:schemeClr val="tx1"/>
              </a:buClr>
              <a:buSzPct val="80000"/>
              <a:buFontTx/>
              <a:buNone/>
              <a:defRPr sz="1600" b="0" i="0">
                <a:solidFill>
                  <a:schemeClr val="tx1"/>
                </a:solidFill>
                <a:latin typeface="+mn-lt"/>
                <a:ea typeface="CiscoSansTT Thin" charset="0"/>
                <a:cs typeface="CiscoSansTT Thin" charset="0"/>
              </a:defRPr>
            </a:lvl3pPr>
            <a:lvl4pPr marL="739601" indent="0">
              <a:buClr>
                <a:schemeClr val="tx1"/>
              </a:buClr>
              <a:buSzPct val="80000"/>
              <a:buFontTx/>
              <a:buNone/>
              <a:defRPr sz="1400" b="0" i="0">
                <a:solidFill>
                  <a:schemeClr val="tx1"/>
                </a:solidFill>
                <a:latin typeface="+mn-lt"/>
                <a:ea typeface="CiscoSansTT Thin" charset="0"/>
                <a:cs typeface="CiscoSansTT Thin" charset="0"/>
              </a:defRPr>
            </a:lvl4pPr>
            <a:lvl5pPr marL="914188" indent="0">
              <a:buClr>
                <a:schemeClr val="tx1"/>
              </a:buClr>
              <a:buSzPct val="80000"/>
              <a:buFontTx/>
              <a:buNone/>
              <a:defRPr sz="1200" b="0" i="0">
                <a:solidFill>
                  <a:schemeClr val="tx1"/>
                </a:solidFill>
                <a:latin typeface="+mn-lt"/>
                <a:ea typeface="CiscoSansTT Thin" charset="0"/>
                <a:cs typeface="CiscoSansTT Thin" charset="0"/>
              </a:defRPr>
            </a:lvl5pPr>
          </a:lstStyle>
          <a:p>
            <a:pPr lvl="0"/>
            <a:r>
              <a:rPr lang="en-US" dirty="0"/>
              <a:t>Enter Code</a:t>
            </a:r>
          </a:p>
        </p:txBody>
      </p:sp>
      <p:sp>
        <p:nvSpPr>
          <p:cNvPr id="6" name="Title Placeholder 5"/>
          <p:cNvSpPr>
            <a:spLocks noGrp="1"/>
          </p:cNvSpPr>
          <p:nvPr>
            <p:ph type="title" hasCustomPrompt="1"/>
          </p:nvPr>
        </p:nvSpPr>
        <p:spPr bwMode="auto">
          <a:xfrm>
            <a:off x="437766" y="341314"/>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24" tIns="45712" rIns="91424" bIns="45712" numCol="1" anchor="ctr" anchorCtr="0" compatLnSpc="1">
            <a:prstTxWarp prst="textNoShape">
              <a:avLst/>
            </a:prstTxWarp>
          </a:bodyPr>
          <a:lstStyle>
            <a:lvl1pPr>
              <a:defRPr sz="2800">
                <a:solidFill>
                  <a:schemeClr val="tx2"/>
                </a:solidFill>
              </a:defRPr>
            </a:lvl1pPr>
          </a:lstStyle>
          <a:p>
            <a:pPr lvl="0"/>
            <a:r>
              <a:rPr lang="en-US" dirty="0"/>
              <a:t>Code Sample</a:t>
            </a:r>
            <a:endParaRPr lang="en-GB" dirty="0"/>
          </a:p>
        </p:txBody>
      </p:sp>
      <p:sp>
        <p:nvSpPr>
          <p:cNvPr id="5" name="Text Placeholder 3">
            <a:extLst>
              <a:ext uri="{FF2B5EF4-FFF2-40B4-BE49-F238E27FC236}">
                <a16:creationId xmlns:a16="http://schemas.microsoft.com/office/drawing/2014/main" id="{58AD9ECA-73FD-AB45-A3AE-08E647868563}"/>
              </a:ext>
            </a:extLst>
          </p:cNvPr>
          <p:cNvSpPr>
            <a:spLocks noGrp="1"/>
          </p:cNvSpPr>
          <p:nvPr>
            <p:ph type="body" sz="quarter" idx="11"/>
          </p:nvPr>
        </p:nvSpPr>
        <p:spPr>
          <a:xfrm>
            <a:off x="462301" y="1201738"/>
            <a:ext cx="8277344" cy="1645920"/>
          </a:xfrm>
          <a:prstGeom prst="rect">
            <a:avLst/>
          </a:prstGeom>
        </p:spPr>
        <p:txBody>
          <a:bodyPr lIns="0" tIns="45710" rIns="0" bIns="45710">
            <a:normAutofit/>
          </a:bodyPr>
          <a:lstStyle>
            <a:lvl1pPr marL="174621" indent="-117472">
              <a:lnSpc>
                <a:spcPct val="95000"/>
              </a:lnSpc>
              <a:spcBef>
                <a:spcPts val="1110"/>
              </a:spcBef>
              <a:buClr>
                <a:schemeClr val="tx1"/>
              </a:buClr>
              <a:buSzPct val="60000"/>
              <a:buFont typeface="Arial"/>
              <a:buChar char="•"/>
              <a:defRPr sz="2000" b="0" i="0">
                <a:solidFill>
                  <a:schemeClr val="tx1"/>
                </a:solidFill>
                <a:latin typeface="+mn-lt"/>
                <a:cs typeface="CiscoSans ExtraLight"/>
              </a:defRPr>
            </a:lvl1pPr>
            <a:lvl2pPr marL="288918" indent="-114297">
              <a:lnSpc>
                <a:spcPct val="95000"/>
              </a:lnSpc>
              <a:spcBef>
                <a:spcPts val="450"/>
              </a:spcBef>
              <a:buClr>
                <a:schemeClr val="tx1"/>
              </a:buClr>
              <a:buSzPct val="60000"/>
              <a:buFont typeface="Arial"/>
              <a:buChar char="•"/>
              <a:defRPr sz="1800" b="0" i="0">
                <a:solidFill>
                  <a:schemeClr val="tx1"/>
                </a:solidFill>
                <a:latin typeface="+mn-lt"/>
                <a:cs typeface="CiscoSans ExtraLight"/>
              </a:defRPr>
            </a:lvl2pPr>
            <a:lvl3pPr marL="403215" indent="-114297">
              <a:buClr>
                <a:schemeClr val="tx1"/>
              </a:buClr>
              <a:buSzPct val="60000"/>
              <a:buFont typeface="Arial"/>
              <a:buChar char="•"/>
              <a:defRPr sz="1600" b="0" i="0">
                <a:solidFill>
                  <a:schemeClr val="tx1"/>
                </a:solidFill>
                <a:latin typeface="+mn-lt"/>
                <a:cs typeface="CiscoSans ExtraLight"/>
              </a:defRPr>
            </a:lvl3pPr>
            <a:lvl4pPr marL="517512" indent="-114297">
              <a:buClr>
                <a:schemeClr val="tx1"/>
              </a:buClr>
              <a:buSzPct val="60000"/>
              <a:buFont typeface="Arial"/>
              <a:buChar char="•"/>
              <a:defRPr sz="1400" b="0" i="0">
                <a:solidFill>
                  <a:schemeClr val="tx1"/>
                </a:solidFill>
                <a:latin typeface="+mn-lt"/>
                <a:cs typeface="CiscoSans ExtraLight"/>
              </a:defRPr>
            </a:lvl4pPr>
            <a:lvl5pPr marL="631809" indent="-114297">
              <a:buClr>
                <a:schemeClr val="tx1"/>
              </a:buClr>
              <a:buSzPct val="60000"/>
              <a:buFont typeface="Arial"/>
              <a:buChar char="•"/>
              <a:defRPr sz="1200" b="0" i="0">
                <a:solidFill>
                  <a:schemeClr val="tx1"/>
                </a:solidFill>
                <a:latin typeface="+mn-lt"/>
                <a:cs typeface="CiscoSans ExtraLigh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731413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3_Title Slide">
    <p:bg>
      <p:bgPr>
        <a:solidFill>
          <a:schemeClr val="accent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13" name="Rectangle 12"/>
          <p:cNvSpPr/>
          <p:nvPr userDrawn="1"/>
        </p:nvSpPr>
        <p:spPr>
          <a:xfrm>
            <a:off x="0" y="2381693"/>
            <a:ext cx="9144000" cy="2761808"/>
          </a:xfrm>
          <a:prstGeom prst="rect">
            <a:avLst/>
          </a:prstGeom>
          <a:gradFill flip="none" rotWithShape="1">
            <a:gsLst>
              <a:gs pos="0">
                <a:srgbClr val="241906">
                  <a:alpha val="4000"/>
                </a:srgbClr>
              </a:gs>
              <a:gs pos="71000">
                <a:srgbClr val="240504">
                  <a:alpha val="90000"/>
                </a:srgb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Subtitle 2"/>
          <p:cNvSpPr>
            <a:spLocks noGrp="1"/>
          </p:cNvSpPr>
          <p:nvPr>
            <p:ph type="subTitle" idx="1" hasCustomPrompt="1"/>
          </p:nvPr>
        </p:nvSpPr>
        <p:spPr>
          <a:xfrm>
            <a:off x="469496" y="4250664"/>
            <a:ext cx="8296421" cy="288131"/>
          </a:xfrm>
          <a:prstGeom prst="rect">
            <a:avLst/>
          </a:prstGeom>
        </p:spPr>
        <p:txBody>
          <a:bodyPr lIns="91420" tIns="45710" rIns="91420" bIns="45710" anchor="b" anchorCtr="0">
            <a:noAutofit/>
          </a:bodyPr>
          <a:lstStyle>
            <a:lvl1pPr marL="0" indent="0" algn="l">
              <a:buNone/>
              <a:defRPr sz="1600" b="0" i="0">
                <a:solidFill>
                  <a:schemeClr val="bg2"/>
                </a:solidFill>
                <a:latin typeface="+mj-lt"/>
                <a:cs typeface="Arial" panose="020B0604020202020204" pitchFamily="34" charset="0"/>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GB" dirty="0"/>
              <a:t>Speaker Name</a:t>
            </a:r>
            <a:endParaRPr lang="en-US" dirty="0"/>
          </a:p>
        </p:txBody>
      </p:sp>
      <p:sp>
        <p:nvSpPr>
          <p:cNvPr id="17" name="Text Placeholder 38"/>
          <p:cNvSpPr>
            <a:spLocks noGrp="1"/>
          </p:cNvSpPr>
          <p:nvPr>
            <p:ph type="body" sz="quarter" idx="11" hasCustomPrompt="1"/>
          </p:nvPr>
        </p:nvSpPr>
        <p:spPr>
          <a:xfrm>
            <a:off x="469496" y="4490661"/>
            <a:ext cx="8296421" cy="288131"/>
          </a:xfrm>
          <a:prstGeom prst="rect">
            <a:avLst/>
          </a:prstGeom>
        </p:spPr>
        <p:txBody>
          <a:bodyPr lIns="91420" tIns="45710" rIns="91420" bIns="45710"/>
          <a:lstStyle>
            <a:lvl1pPr marL="0" indent="0" algn="l">
              <a:buFontTx/>
              <a:buNone/>
              <a:defRPr lang="en-US" sz="1600" b="0" i="0" kern="1200" dirty="0" smtClean="0">
                <a:solidFill>
                  <a:schemeClr val="bg2"/>
                </a:solidFill>
                <a:latin typeface="+mj-lt"/>
                <a:ea typeface="+mn-ea"/>
                <a:cs typeface="Arial" panose="020B0604020202020204"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GB" dirty="0"/>
              <a:t>Speaker Title</a:t>
            </a:r>
          </a:p>
        </p:txBody>
      </p:sp>
      <p:sp>
        <p:nvSpPr>
          <p:cNvPr id="18" name="Text Placeholder 40"/>
          <p:cNvSpPr>
            <a:spLocks noGrp="1"/>
          </p:cNvSpPr>
          <p:nvPr>
            <p:ph type="body" sz="quarter" idx="12" hasCustomPrompt="1"/>
          </p:nvPr>
        </p:nvSpPr>
        <p:spPr>
          <a:xfrm>
            <a:off x="469496" y="4730658"/>
            <a:ext cx="8296421" cy="288131"/>
          </a:xfrm>
          <a:prstGeom prst="rect">
            <a:avLst/>
          </a:prstGeom>
        </p:spPr>
        <p:txBody>
          <a:bodyPr lIns="91420" tIns="45710" rIns="91420" bIns="45710"/>
          <a:lstStyle>
            <a:lvl1pPr marL="0" indent="0" algn="l">
              <a:buFontTx/>
              <a:buNone/>
              <a:defRPr lang="en-US" sz="1600" b="0" i="0" kern="1200" dirty="0" smtClean="0">
                <a:solidFill>
                  <a:schemeClr val="bg2"/>
                </a:solidFill>
                <a:latin typeface="+mj-lt"/>
                <a:ea typeface="+mn-ea"/>
                <a:cs typeface="Arial" panose="020B0604020202020204"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GB" dirty="0"/>
              <a:t>Date</a:t>
            </a:r>
          </a:p>
        </p:txBody>
      </p:sp>
      <p:sp>
        <p:nvSpPr>
          <p:cNvPr id="19" name="Text Placeholder 2"/>
          <p:cNvSpPr>
            <a:spLocks noGrp="1"/>
          </p:cNvSpPr>
          <p:nvPr>
            <p:ph type="body" sz="quarter" idx="13" hasCustomPrompt="1"/>
          </p:nvPr>
        </p:nvSpPr>
        <p:spPr>
          <a:xfrm>
            <a:off x="463292" y="3593359"/>
            <a:ext cx="8302625" cy="299001"/>
          </a:xfrm>
          <a:prstGeom prst="rect">
            <a:avLst/>
          </a:prstGeom>
        </p:spPr>
        <p:txBody>
          <a:bodyPr lIns="91420" tIns="45710" rIns="91420" bIns="45710"/>
          <a:lstStyle>
            <a:lvl1pPr marL="0" indent="0">
              <a:buFont typeface="Arial" panose="020B0604020202020204" pitchFamily="34" charset="0"/>
              <a:buNone/>
              <a:defRPr sz="2200" b="0" i="0" baseline="0">
                <a:solidFill>
                  <a:schemeClr val="bg2"/>
                </a:solidFill>
                <a:latin typeface="+mj-lt"/>
                <a:cs typeface="Arial" panose="020B0604020202020204" pitchFamily="34" charset="0"/>
              </a:defRPr>
            </a:lvl1pPr>
            <a:lvl2pPr marL="304781" indent="0">
              <a:buNone/>
              <a:defRPr/>
            </a:lvl2pPr>
            <a:lvl3pPr marL="427401" indent="0">
              <a:buNone/>
              <a:defRPr/>
            </a:lvl3pPr>
            <a:lvl4pPr marL="516694" indent="0">
              <a:buNone/>
              <a:defRPr/>
            </a:lvl4pPr>
            <a:lvl5pPr marL="601221" indent="0">
              <a:buNone/>
              <a:defRPr/>
            </a:lvl5pPr>
          </a:lstStyle>
          <a:p>
            <a:pPr lvl="0"/>
            <a:r>
              <a:rPr lang="en-GB" dirty="0"/>
              <a:t>Subtitle Goes Here</a:t>
            </a:r>
          </a:p>
        </p:txBody>
      </p:sp>
      <p:sp>
        <p:nvSpPr>
          <p:cNvPr id="20" name="Title 1"/>
          <p:cNvSpPr>
            <a:spLocks noGrp="1"/>
          </p:cNvSpPr>
          <p:nvPr>
            <p:ph type="ctrTitle" hasCustomPrompt="1"/>
          </p:nvPr>
        </p:nvSpPr>
        <p:spPr>
          <a:xfrm>
            <a:off x="425765" y="3021873"/>
            <a:ext cx="8340152" cy="644730"/>
          </a:xfrm>
          <a:prstGeom prst="rect">
            <a:avLst/>
          </a:prstGeom>
        </p:spPr>
        <p:txBody>
          <a:bodyPr anchor="b"/>
          <a:lstStyle>
            <a:lvl1pPr marL="0" indent="0" algn="l">
              <a:lnSpc>
                <a:spcPct val="90000"/>
              </a:lnSpc>
              <a:buFont typeface="Arial" panose="020B0604020202020204" pitchFamily="34" charset="0"/>
              <a:buNone/>
              <a:defRPr sz="4000" b="0" i="0" spc="0" baseline="0">
                <a:solidFill>
                  <a:schemeClr val="bg2"/>
                </a:solidFill>
                <a:latin typeface="+mj-lt"/>
                <a:cs typeface="Arial" panose="020B0604020202020204" pitchFamily="34" charset="0"/>
              </a:defRPr>
            </a:lvl1pPr>
          </a:lstStyle>
          <a:p>
            <a:r>
              <a:rPr lang="en-GB" dirty="0"/>
              <a:t>Presentation Title Goes Here</a:t>
            </a:r>
            <a:endParaRPr lang="en-US" dirty="0"/>
          </a:p>
        </p:txBody>
      </p:sp>
      <p:sp>
        <p:nvSpPr>
          <p:cNvPr id="6" name="Freeform 6"/>
          <p:cNvSpPr>
            <a:spLocks noChangeAspect="1" noEditPoints="1"/>
          </p:cNvSpPr>
          <p:nvPr userDrawn="1"/>
        </p:nvSpPr>
        <p:spPr bwMode="auto">
          <a:xfrm>
            <a:off x="469496" y="391308"/>
            <a:ext cx="795528" cy="422625"/>
          </a:xfrm>
          <a:custGeom>
            <a:avLst/>
            <a:gdLst>
              <a:gd name="T0" fmla="*/ 2671 w 3456"/>
              <a:gd name="T1" fmla="*/ 1521 h 1834"/>
              <a:gd name="T2" fmla="*/ 2857 w 3456"/>
              <a:gd name="T3" fmla="*/ 1677 h 1834"/>
              <a:gd name="T4" fmla="*/ 2975 w 3456"/>
              <a:gd name="T5" fmla="*/ 1465 h 1834"/>
              <a:gd name="T6" fmla="*/ 1129 w 3456"/>
              <a:gd name="T7" fmla="*/ 1823 h 1834"/>
              <a:gd name="T8" fmla="*/ 3082 w 3456"/>
              <a:gd name="T9" fmla="*/ 1330 h 1834"/>
              <a:gd name="T10" fmla="*/ 3082 w 3456"/>
              <a:gd name="T11" fmla="*/ 1712 h 1834"/>
              <a:gd name="T12" fmla="*/ 2700 w 3456"/>
              <a:gd name="T13" fmla="*/ 1809 h 1834"/>
              <a:gd name="T14" fmla="*/ 2513 w 3456"/>
              <a:gd name="T15" fmla="*/ 1479 h 1834"/>
              <a:gd name="T16" fmla="*/ 2783 w 3456"/>
              <a:gd name="T17" fmla="*/ 1211 h 1834"/>
              <a:gd name="T18" fmla="*/ 2351 w 3456"/>
              <a:gd name="T19" fmla="*/ 1392 h 1834"/>
              <a:gd name="T20" fmla="*/ 2136 w 3456"/>
              <a:gd name="T21" fmla="*/ 1381 h 1834"/>
              <a:gd name="T22" fmla="*/ 2093 w 3456"/>
              <a:gd name="T23" fmla="*/ 1625 h 1834"/>
              <a:gd name="T24" fmla="*/ 2335 w 3456"/>
              <a:gd name="T25" fmla="*/ 1658 h 1834"/>
              <a:gd name="T26" fmla="*/ 2174 w 3456"/>
              <a:gd name="T27" fmla="*/ 1832 h 1834"/>
              <a:gd name="T28" fmla="*/ 1903 w 3456"/>
              <a:gd name="T29" fmla="*/ 1605 h 1834"/>
              <a:gd name="T30" fmla="*/ 2047 w 3456"/>
              <a:gd name="T31" fmla="*/ 1249 h 1834"/>
              <a:gd name="T32" fmla="*/ 748 w 3456"/>
              <a:gd name="T33" fmla="*/ 1223 h 1834"/>
              <a:gd name="T34" fmla="*/ 642 w 3456"/>
              <a:gd name="T35" fmla="*/ 1359 h 1834"/>
              <a:gd name="T36" fmla="*/ 479 w 3456"/>
              <a:gd name="T37" fmla="*/ 1550 h 1834"/>
              <a:gd name="T38" fmla="*/ 697 w 3456"/>
              <a:gd name="T39" fmla="*/ 1676 h 1834"/>
              <a:gd name="T40" fmla="*/ 692 w 3456"/>
              <a:gd name="T41" fmla="*/ 1830 h 1834"/>
              <a:gd name="T42" fmla="*/ 370 w 3456"/>
              <a:gd name="T43" fmla="*/ 1710 h 1834"/>
              <a:gd name="T44" fmla="*/ 375 w 3456"/>
              <a:gd name="T45" fmla="*/ 1326 h 1834"/>
              <a:gd name="T46" fmla="*/ 1610 w 3456"/>
              <a:gd name="T47" fmla="*/ 1211 h 1834"/>
              <a:gd name="T48" fmla="*/ 1679 w 3456"/>
              <a:gd name="T49" fmla="*/ 1350 h 1834"/>
              <a:gd name="T50" fmla="*/ 1494 w 3456"/>
              <a:gd name="T51" fmla="*/ 1373 h 1834"/>
              <a:gd name="T52" fmla="*/ 1634 w 3456"/>
              <a:gd name="T53" fmla="*/ 1470 h 1834"/>
              <a:gd name="T54" fmla="*/ 1737 w 3456"/>
              <a:gd name="T55" fmla="*/ 1694 h 1834"/>
              <a:gd name="T56" fmla="*/ 1524 w 3456"/>
              <a:gd name="T57" fmla="*/ 1833 h 1834"/>
              <a:gd name="T58" fmla="*/ 1334 w 3456"/>
              <a:gd name="T59" fmla="*/ 1678 h 1834"/>
              <a:gd name="T60" fmla="*/ 1552 w 3456"/>
              <a:gd name="T61" fmla="*/ 1690 h 1834"/>
              <a:gd name="T62" fmla="*/ 1520 w 3456"/>
              <a:gd name="T63" fmla="*/ 1584 h 1834"/>
              <a:gd name="T64" fmla="*/ 1350 w 3456"/>
              <a:gd name="T65" fmla="*/ 1473 h 1834"/>
              <a:gd name="T66" fmla="*/ 1446 w 3456"/>
              <a:gd name="T67" fmla="*/ 1227 h 1834"/>
              <a:gd name="T68" fmla="*/ 3456 w 3456"/>
              <a:gd name="T69" fmla="*/ 569 h 1834"/>
              <a:gd name="T70" fmla="*/ 3328 w 3456"/>
              <a:gd name="T71" fmla="*/ 780 h 1834"/>
              <a:gd name="T72" fmla="*/ 3381 w 3456"/>
              <a:gd name="T73" fmla="*/ 493 h 1834"/>
              <a:gd name="T74" fmla="*/ 1793 w 3456"/>
              <a:gd name="T75" fmla="*/ 766 h 1834"/>
              <a:gd name="T76" fmla="*/ 1653 w 3456"/>
              <a:gd name="T77" fmla="*/ 727 h 1834"/>
              <a:gd name="T78" fmla="*/ 113 w 3456"/>
              <a:gd name="T79" fmla="*/ 503 h 1834"/>
              <a:gd name="T80" fmla="*/ 95 w 3456"/>
              <a:gd name="T81" fmla="*/ 801 h 1834"/>
              <a:gd name="T82" fmla="*/ 10 w 3456"/>
              <a:gd name="T83" fmla="*/ 531 h 1834"/>
              <a:gd name="T84" fmla="*/ 3040 w 3456"/>
              <a:gd name="T85" fmla="*/ 340 h 1834"/>
              <a:gd name="T86" fmla="*/ 2929 w 3456"/>
              <a:gd name="T87" fmla="*/ 793 h 1834"/>
              <a:gd name="T88" fmla="*/ 2947 w 3456"/>
              <a:gd name="T89" fmla="*/ 287 h 1834"/>
              <a:gd name="T90" fmla="*/ 2214 w 3456"/>
              <a:gd name="T91" fmla="*/ 748 h 1834"/>
              <a:gd name="T92" fmla="*/ 2069 w 3456"/>
              <a:gd name="T93" fmla="*/ 748 h 1834"/>
              <a:gd name="T94" fmla="*/ 1335 w 3456"/>
              <a:gd name="T95" fmla="*/ 287 h 1834"/>
              <a:gd name="T96" fmla="*/ 1353 w 3456"/>
              <a:gd name="T97" fmla="*/ 793 h 1834"/>
              <a:gd name="T98" fmla="*/ 1242 w 3456"/>
              <a:gd name="T99" fmla="*/ 340 h 1834"/>
              <a:gd name="T100" fmla="*/ 553 w 3456"/>
              <a:gd name="T101" fmla="*/ 322 h 1834"/>
              <a:gd name="T102" fmla="*/ 468 w 3456"/>
              <a:gd name="T103" fmla="*/ 801 h 1834"/>
              <a:gd name="T104" fmla="*/ 450 w 3456"/>
              <a:gd name="T105" fmla="*/ 295 h 1834"/>
              <a:gd name="T106" fmla="*/ 2630 w 3456"/>
              <a:gd name="T107" fmla="*/ 879 h 1834"/>
              <a:gd name="T108" fmla="*/ 2490 w 3456"/>
              <a:gd name="T109" fmla="*/ 917 h 1834"/>
              <a:gd name="T110" fmla="*/ 902 w 3456"/>
              <a:gd name="T111" fmla="*/ 0 h 1834"/>
              <a:gd name="T112" fmla="*/ 955 w 3456"/>
              <a:gd name="T113" fmla="*/ 931 h 1834"/>
              <a:gd name="T114" fmla="*/ 826 w 3456"/>
              <a:gd name="T115" fmla="*/ 75 h 18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456" h="1834">
                <a:moveTo>
                  <a:pt x="2828" y="1362"/>
                </a:moveTo>
                <a:lnTo>
                  <a:pt x="2798" y="1364"/>
                </a:lnTo>
                <a:lnTo>
                  <a:pt x="2771" y="1371"/>
                </a:lnTo>
                <a:lnTo>
                  <a:pt x="2747" y="1384"/>
                </a:lnTo>
                <a:lnTo>
                  <a:pt x="2725" y="1400"/>
                </a:lnTo>
                <a:lnTo>
                  <a:pt x="2706" y="1419"/>
                </a:lnTo>
                <a:lnTo>
                  <a:pt x="2691" y="1441"/>
                </a:lnTo>
                <a:lnTo>
                  <a:pt x="2680" y="1465"/>
                </a:lnTo>
                <a:lnTo>
                  <a:pt x="2674" y="1492"/>
                </a:lnTo>
                <a:lnTo>
                  <a:pt x="2671" y="1521"/>
                </a:lnTo>
                <a:lnTo>
                  <a:pt x="2674" y="1549"/>
                </a:lnTo>
                <a:lnTo>
                  <a:pt x="2680" y="1577"/>
                </a:lnTo>
                <a:lnTo>
                  <a:pt x="2691" y="1601"/>
                </a:lnTo>
                <a:lnTo>
                  <a:pt x="2706" y="1623"/>
                </a:lnTo>
                <a:lnTo>
                  <a:pt x="2725" y="1642"/>
                </a:lnTo>
                <a:lnTo>
                  <a:pt x="2747" y="1658"/>
                </a:lnTo>
                <a:lnTo>
                  <a:pt x="2771" y="1669"/>
                </a:lnTo>
                <a:lnTo>
                  <a:pt x="2798" y="1677"/>
                </a:lnTo>
                <a:lnTo>
                  <a:pt x="2828" y="1680"/>
                </a:lnTo>
                <a:lnTo>
                  <a:pt x="2857" y="1677"/>
                </a:lnTo>
                <a:lnTo>
                  <a:pt x="2883" y="1669"/>
                </a:lnTo>
                <a:lnTo>
                  <a:pt x="2908" y="1658"/>
                </a:lnTo>
                <a:lnTo>
                  <a:pt x="2930" y="1642"/>
                </a:lnTo>
                <a:lnTo>
                  <a:pt x="2948" y="1623"/>
                </a:lnTo>
                <a:lnTo>
                  <a:pt x="2964" y="1601"/>
                </a:lnTo>
                <a:lnTo>
                  <a:pt x="2975" y="1577"/>
                </a:lnTo>
                <a:lnTo>
                  <a:pt x="2982" y="1549"/>
                </a:lnTo>
                <a:lnTo>
                  <a:pt x="2985" y="1521"/>
                </a:lnTo>
                <a:lnTo>
                  <a:pt x="2982" y="1492"/>
                </a:lnTo>
                <a:lnTo>
                  <a:pt x="2975" y="1465"/>
                </a:lnTo>
                <a:lnTo>
                  <a:pt x="2964" y="1441"/>
                </a:lnTo>
                <a:lnTo>
                  <a:pt x="2948" y="1419"/>
                </a:lnTo>
                <a:lnTo>
                  <a:pt x="2930" y="1400"/>
                </a:lnTo>
                <a:lnTo>
                  <a:pt x="2908" y="1384"/>
                </a:lnTo>
                <a:lnTo>
                  <a:pt x="2883" y="1371"/>
                </a:lnTo>
                <a:lnTo>
                  <a:pt x="2857" y="1364"/>
                </a:lnTo>
                <a:lnTo>
                  <a:pt x="2828" y="1362"/>
                </a:lnTo>
                <a:close/>
                <a:moveTo>
                  <a:pt x="977" y="1218"/>
                </a:moveTo>
                <a:lnTo>
                  <a:pt x="1129" y="1218"/>
                </a:lnTo>
                <a:lnTo>
                  <a:pt x="1129" y="1823"/>
                </a:lnTo>
                <a:lnTo>
                  <a:pt x="977" y="1823"/>
                </a:lnTo>
                <a:lnTo>
                  <a:pt x="977" y="1218"/>
                </a:lnTo>
                <a:close/>
                <a:moveTo>
                  <a:pt x="2828" y="1208"/>
                </a:moveTo>
                <a:lnTo>
                  <a:pt x="2873" y="1211"/>
                </a:lnTo>
                <a:lnTo>
                  <a:pt x="2916" y="1219"/>
                </a:lnTo>
                <a:lnTo>
                  <a:pt x="2955" y="1232"/>
                </a:lnTo>
                <a:lnTo>
                  <a:pt x="2992" y="1251"/>
                </a:lnTo>
                <a:lnTo>
                  <a:pt x="3026" y="1273"/>
                </a:lnTo>
                <a:lnTo>
                  <a:pt x="3056" y="1299"/>
                </a:lnTo>
                <a:lnTo>
                  <a:pt x="3082" y="1330"/>
                </a:lnTo>
                <a:lnTo>
                  <a:pt x="3104" y="1363"/>
                </a:lnTo>
                <a:lnTo>
                  <a:pt x="3121" y="1398"/>
                </a:lnTo>
                <a:lnTo>
                  <a:pt x="3134" y="1437"/>
                </a:lnTo>
                <a:lnTo>
                  <a:pt x="3142" y="1479"/>
                </a:lnTo>
                <a:lnTo>
                  <a:pt x="3145" y="1521"/>
                </a:lnTo>
                <a:lnTo>
                  <a:pt x="3142" y="1563"/>
                </a:lnTo>
                <a:lnTo>
                  <a:pt x="3134" y="1604"/>
                </a:lnTo>
                <a:lnTo>
                  <a:pt x="3121" y="1642"/>
                </a:lnTo>
                <a:lnTo>
                  <a:pt x="3104" y="1679"/>
                </a:lnTo>
                <a:lnTo>
                  <a:pt x="3082" y="1712"/>
                </a:lnTo>
                <a:lnTo>
                  <a:pt x="3056" y="1742"/>
                </a:lnTo>
                <a:lnTo>
                  <a:pt x="3026" y="1769"/>
                </a:lnTo>
                <a:lnTo>
                  <a:pt x="2992" y="1791"/>
                </a:lnTo>
                <a:lnTo>
                  <a:pt x="2955" y="1809"/>
                </a:lnTo>
                <a:lnTo>
                  <a:pt x="2916" y="1822"/>
                </a:lnTo>
                <a:lnTo>
                  <a:pt x="2873" y="1831"/>
                </a:lnTo>
                <a:lnTo>
                  <a:pt x="2828" y="1834"/>
                </a:lnTo>
                <a:lnTo>
                  <a:pt x="2783" y="1831"/>
                </a:lnTo>
                <a:lnTo>
                  <a:pt x="2740" y="1822"/>
                </a:lnTo>
                <a:lnTo>
                  <a:pt x="2700" y="1809"/>
                </a:lnTo>
                <a:lnTo>
                  <a:pt x="2663" y="1791"/>
                </a:lnTo>
                <a:lnTo>
                  <a:pt x="2630" y="1769"/>
                </a:lnTo>
                <a:lnTo>
                  <a:pt x="2599" y="1742"/>
                </a:lnTo>
                <a:lnTo>
                  <a:pt x="2573" y="1712"/>
                </a:lnTo>
                <a:lnTo>
                  <a:pt x="2551" y="1679"/>
                </a:lnTo>
                <a:lnTo>
                  <a:pt x="2534" y="1642"/>
                </a:lnTo>
                <a:lnTo>
                  <a:pt x="2521" y="1604"/>
                </a:lnTo>
                <a:lnTo>
                  <a:pt x="2513" y="1563"/>
                </a:lnTo>
                <a:lnTo>
                  <a:pt x="2510" y="1521"/>
                </a:lnTo>
                <a:lnTo>
                  <a:pt x="2513" y="1479"/>
                </a:lnTo>
                <a:lnTo>
                  <a:pt x="2521" y="1437"/>
                </a:lnTo>
                <a:lnTo>
                  <a:pt x="2534" y="1398"/>
                </a:lnTo>
                <a:lnTo>
                  <a:pt x="2551" y="1363"/>
                </a:lnTo>
                <a:lnTo>
                  <a:pt x="2573" y="1330"/>
                </a:lnTo>
                <a:lnTo>
                  <a:pt x="2599" y="1299"/>
                </a:lnTo>
                <a:lnTo>
                  <a:pt x="2630" y="1273"/>
                </a:lnTo>
                <a:lnTo>
                  <a:pt x="2663" y="1251"/>
                </a:lnTo>
                <a:lnTo>
                  <a:pt x="2700" y="1232"/>
                </a:lnTo>
                <a:lnTo>
                  <a:pt x="2740" y="1219"/>
                </a:lnTo>
                <a:lnTo>
                  <a:pt x="2783" y="1211"/>
                </a:lnTo>
                <a:lnTo>
                  <a:pt x="2828" y="1208"/>
                </a:lnTo>
                <a:close/>
                <a:moveTo>
                  <a:pt x="2213" y="1208"/>
                </a:moveTo>
                <a:lnTo>
                  <a:pt x="2242" y="1209"/>
                </a:lnTo>
                <a:lnTo>
                  <a:pt x="2268" y="1211"/>
                </a:lnTo>
                <a:lnTo>
                  <a:pt x="2292" y="1215"/>
                </a:lnTo>
                <a:lnTo>
                  <a:pt x="2312" y="1219"/>
                </a:lnTo>
                <a:lnTo>
                  <a:pt x="2329" y="1223"/>
                </a:lnTo>
                <a:lnTo>
                  <a:pt x="2343" y="1227"/>
                </a:lnTo>
                <a:lnTo>
                  <a:pt x="2351" y="1230"/>
                </a:lnTo>
                <a:lnTo>
                  <a:pt x="2351" y="1392"/>
                </a:lnTo>
                <a:lnTo>
                  <a:pt x="2346" y="1389"/>
                </a:lnTo>
                <a:lnTo>
                  <a:pt x="2335" y="1384"/>
                </a:lnTo>
                <a:lnTo>
                  <a:pt x="2321" y="1377"/>
                </a:lnTo>
                <a:lnTo>
                  <a:pt x="2302" y="1371"/>
                </a:lnTo>
                <a:lnTo>
                  <a:pt x="2279" y="1365"/>
                </a:lnTo>
                <a:lnTo>
                  <a:pt x="2253" y="1360"/>
                </a:lnTo>
                <a:lnTo>
                  <a:pt x="2223" y="1359"/>
                </a:lnTo>
                <a:lnTo>
                  <a:pt x="2192" y="1362"/>
                </a:lnTo>
                <a:lnTo>
                  <a:pt x="2163" y="1369"/>
                </a:lnTo>
                <a:lnTo>
                  <a:pt x="2136" y="1381"/>
                </a:lnTo>
                <a:lnTo>
                  <a:pt x="2113" y="1396"/>
                </a:lnTo>
                <a:lnTo>
                  <a:pt x="2095" y="1415"/>
                </a:lnTo>
                <a:lnTo>
                  <a:pt x="2079" y="1437"/>
                </a:lnTo>
                <a:lnTo>
                  <a:pt x="2067" y="1463"/>
                </a:lnTo>
                <a:lnTo>
                  <a:pt x="2060" y="1490"/>
                </a:lnTo>
                <a:lnTo>
                  <a:pt x="2058" y="1521"/>
                </a:lnTo>
                <a:lnTo>
                  <a:pt x="2060" y="1550"/>
                </a:lnTo>
                <a:lnTo>
                  <a:pt x="2066" y="1578"/>
                </a:lnTo>
                <a:lnTo>
                  <a:pt x="2078" y="1602"/>
                </a:lnTo>
                <a:lnTo>
                  <a:pt x="2093" y="1625"/>
                </a:lnTo>
                <a:lnTo>
                  <a:pt x="2112" y="1644"/>
                </a:lnTo>
                <a:lnTo>
                  <a:pt x="2135" y="1660"/>
                </a:lnTo>
                <a:lnTo>
                  <a:pt x="2162" y="1672"/>
                </a:lnTo>
                <a:lnTo>
                  <a:pt x="2191" y="1679"/>
                </a:lnTo>
                <a:lnTo>
                  <a:pt x="2223" y="1682"/>
                </a:lnTo>
                <a:lnTo>
                  <a:pt x="2253" y="1680"/>
                </a:lnTo>
                <a:lnTo>
                  <a:pt x="2279" y="1676"/>
                </a:lnTo>
                <a:lnTo>
                  <a:pt x="2301" y="1671"/>
                </a:lnTo>
                <a:lnTo>
                  <a:pt x="2321" y="1664"/>
                </a:lnTo>
                <a:lnTo>
                  <a:pt x="2335" y="1658"/>
                </a:lnTo>
                <a:lnTo>
                  <a:pt x="2346" y="1653"/>
                </a:lnTo>
                <a:lnTo>
                  <a:pt x="2351" y="1649"/>
                </a:lnTo>
                <a:lnTo>
                  <a:pt x="2351" y="1812"/>
                </a:lnTo>
                <a:lnTo>
                  <a:pt x="2339" y="1816"/>
                </a:lnTo>
                <a:lnTo>
                  <a:pt x="2322" y="1820"/>
                </a:lnTo>
                <a:lnTo>
                  <a:pt x="2300" y="1826"/>
                </a:lnTo>
                <a:lnTo>
                  <a:pt x="2275" y="1830"/>
                </a:lnTo>
                <a:lnTo>
                  <a:pt x="2245" y="1833"/>
                </a:lnTo>
                <a:lnTo>
                  <a:pt x="2213" y="1834"/>
                </a:lnTo>
                <a:lnTo>
                  <a:pt x="2174" y="1832"/>
                </a:lnTo>
                <a:lnTo>
                  <a:pt x="2136" y="1826"/>
                </a:lnTo>
                <a:lnTo>
                  <a:pt x="2100" y="1815"/>
                </a:lnTo>
                <a:lnTo>
                  <a:pt x="2065" y="1801"/>
                </a:lnTo>
                <a:lnTo>
                  <a:pt x="2033" y="1783"/>
                </a:lnTo>
                <a:lnTo>
                  <a:pt x="2002" y="1762"/>
                </a:lnTo>
                <a:lnTo>
                  <a:pt x="1975" y="1737"/>
                </a:lnTo>
                <a:lnTo>
                  <a:pt x="1952" y="1710"/>
                </a:lnTo>
                <a:lnTo>
                  <a:pt x="1931" y="1678"/>
                </a:lnTo>
                <a:lnTo>
                  <a:pt x="1915" y="1643"/>
                </a:lnTo>
                <a:lnTo>
                  <a:pt x="1903" y="1605"/>
                </a:lnTo>
                <a:lnTo>
                  <a:pt x="1896" y="1564"/>
                </a:lnTo>
                <a:lnTo>
                  <a:pt x="1892" y="1521"/>
                </a:lnTo>
                <a:lnTo>
                  <a:pt x="1896" y="1477"/>
                </a:lnTo>
                <a:lnTo>
                  <a:pt x="1904" y="1434"/>
                </a:lnTo>
                <a:lnTo>
                  <a:pt x="1917" y="1395"/>
                </a:lnTo>
                <a:lnTo>
                  <a:pt x="1934" y="1359"/>
                </a:lnTo>
                <a:lnTo>
                  <a:pt x="1957" y="1326"/>
                </a:lnTo>
                <a:lnTo>
                  <a:pt x="1984" y="1296"/>
                </a:lnTo>
                <a:lnTo>
                  <a:pt x="2014" y="1271"/>
                </a:lnTo>
                <a:lnTo>
                  <a:pt x="2047" y="1249"/>
                </a:lnTo>
                <a:lnTo>
                  <a:pt x="2085" y="1231"/>
                </a:lnTo>
                <a:lnTo>
                  <a:pt x="2125" y="1218"/>
                </a:lnTo>
                <a:lnTo>
                  <a:pt x="2168" y="1211"/>
                </a:lnTo>
                <a:lnTo>
                  <a:pt x="2213" y="1208"/>
                </a:lnTo>
                <a:close/>
                <a:moveTo>
                  <a:pt x="630" y="1208"/>
                </a:moveTo>
                <a:lnTo>
                  <a:pt x="660" y="1209"/>
                </a:lnTo>
                <a:lnTo>
                  <a:pt x="687" y="1211"/>
                </a:lnTo>
                <a:lnTo>
                  <a:pt x="711" y="1215"/>
                </a:lnTo>
                <a:lnTo>
                  <a:pt x="731" y="1219"/>
                </a:lnTo>
                <a:lnTo>
                  <a:pt x="748" y="1223"/>
                </a:lnTo>
                <a:lnTo>
                  <a:pt x="760" y="1227"/>
                </a:lnTo>
                <a:lnTo>
                  <a:pt x="769" y="1230"/>
                </a:lnTo>
                <a:lnTo>
                  <a:pt x="769" y="1392"/>
                </a:lnTo>
                <a:lnTo>
                  <a:pt x="763" y="1389"/>
                </a:lnTo>
                <a:lnTo>
                  <a:pt x="754" y="1384"/>
                </a:lnTo>
                <a:lnTo>
                  <a:pt x="739" y="1377"/>
                </a:lnTo>
                <a:lnTo>
                  <a:pt x="721" y="1371"/>
                </a:lnTo>
                <a:lnTo>
                  <a:pt x="697" y="1365"/>
                </a:lnTo>
                <a:lnTo>
                  <a:pt x="671" y="1360"/>
                </a:lnTo>
                <a:lnTo>
                  <a:pt x="642" y="1359"/>
                </a:lnTo>
                <a:lnTo>
                  <a:pt x="611" y="1362"/>
                </a:lnTo>
                <a:lnTo>
                  <a:pt x="581" y="1369"/>
                </a:lnTo>
                <a:lnTo>
                  <a:pt x="555" y="1381"/>
                </a:lnTo>
                <a:lnTo>
                  <a:pt x="532" y="1396"/>
                </a:lnTo>
                <a:lnTo>
                  <a:pt x="513" y="1415"/>
                </a:lnTo>
                <a:lnTo>
                  <a:pt x="497" y="1437"/>
                </a:lnTo>
                <a:lnTo>
                  <a:pt x="485" y="1463"/>
                </a:lnTo>
                <a:lnTo>
                  <a:pt x="479" y="1490"/>
                </a:lnTo>
                <a:lnTo>
                  <a:pt x="475" y="1521"/>
                </a:lnTo>
                <a:lnTo>
                  <a:pt x="479" y="1550"/>
                </a:lnTo>
                <a:lnTo>
                  <a:pt x="485" y="1578"/>
                </a:lnTo>
                <a:lnTo>
                  <a:pt x="496" y="1602"/>
                </a:lnTo>
                <a:lnTo>
                  <a:pt x="512" y="1625"/>
                </a:lnTo>
                <a:lnTo>
                  <a:pt x="531" y="1644"/>
                </a:lnTo>
                <a:lnTo>
                  <a:pt x="554" y="1660"/>
                </a:lnTo>
                <a:lnTo>
                  <a:pt x="580" y="1672"/>
                </a:lnTo>
                <a:lnTo>
                  <a:pt x="610" y="1679"/>
                </a:lnTo>
                <a:lnTo>
                  <a:pt x="642" y="1682"/>
                </a:lnTo>
                <a:lnTo>
                  <a:pt x="671" y="1680"/>
                </a:lnTo>
                <a:lnTo>
                  <a:pt x="697" y="1676"/>
                </a:lnTo>
                <a:lnTo>
                  <a:pt x="719" y="1671"/>
                </a:lnTo>
                <a:lnTo>
                  <a:pt x="738" y="1664"/>
                </a:lnTo>
                <a:lnTo>
                  <a:pt x="753" y="1658"/>
                </a:lnTo>
                <a:lnTo>
                  <a:pt x="763" y="1653"/>
                </a:lnTo>
                <a:lnTo>
                  <a:pt x="769" y="1649"/>
                </a:lnTo>
                <a:lnTo>
                  <a:pt x="769" y="1812"/>
                </a:lnTo>
                <a:lnTo>
                  <a:pt x="757" y="1816"/>
                </a:lnTo>
                <a:lnTo>
                  <a:pt x="740" y="1820"/>
                </a:lnTo>
                <a:lnTo>
                  <a:pt x="718" y="1826"/>
                </a:lnTo>
                <a:lnTo>
                  <a:pt x="692" y="1830"/>
                </a:lnTo>
                <a:lnTo>
                  <a:pt x="663" y="1833"/>
                </a:lnTo>
                <a:lnTo>
                  <a:pt x="630" y="1834"/>
                </a:lnTo>
                <a:lnTo>
                  <a:pt x="592" y="1832"/>
                </a:lnTo>
                <a:lnTo>
                  <a:pt x="554" y="1826"/>
                </a:lnTo>
                <a:lnTo>
                  <a:pt x="518" y="1815"/>
                </a:lnTo>
                <a:lnTo>
                  <a:pt x="484" y="1801"/>
                </a:lnTo>
                <a:lnTo>
                  <a:pt x="451" y="1783"/>
                </a:lnTo>
                <a:lnTo>
                  <a:pt x="421" y="1762"/>
                </a:lnTo>
                <a:lnTo>
                  <a:pt x="394" y="1737"/>
                </a:lnTo>
                <a:lnTo>
                  <a:pt x="370" y="1710"/>
                </a:lnTo>
                <a:lnTo>
                  <a:pt x="350" y="1678"/>
                </a:lnTo>
                <a:lnTo>
                  <a:pt x="333" y="1643"/>
                </a:lnTo>
                <a:lnTo>
                  <a:pt x="322" y="1605"/>
                </a:lnTo>
                <a:lnTo>
                  <a:pt x="314" y="1564"/>
                </a:lnTo>
                <a:lnTo>
                  <a:pt x="311" y="1521"/>
                </a:lnTo>
                <a:lnTo>
                  <a:pt x="314" y="1477"/>
                </a:lnTo>
                <a:lnTo>
                  <a:pt x="323" y="1434"/>
                </a:lnTo>
                <a:lnTo>
                  <a:pt x="335" y="1395"/>
                </a:lnTo>
                <a:lnTo>
                  <a:pt x="353" y="1359"/>
                </a:lnTo>
                <a:lnTo>
                  <a:pt x="375" y="1326"/>
                </a:lnTo>
                <a:lnTo>
                  <a:pt x="402" y="1296"/>
                </a:lnTo>
                <a:lnTo>
                  <a:pt x="433" y="1271"/>
                </a:lnTo>
                <a:lnTo>
                  <a:pt x="466" y="1249"/>
                </a:lnTo>
                <a:lnTo>
                  <a:pt x="503" y="1231"/>
                </a:lnTo>
                <a:lnTo>
                  <a:pt x="544" y="1218"/>
                </a:lnTo>
                <a:lnTo>
                  <a:pt x="585" y="1211"/>
                </a:lnTo>
                <a:lnTo>
                  <a:pt x="630" y="1208"/>
                </a:lnTo>
                <a:close/>
                <a:moveTo>
                  <a:pt x="1556" y="1208"/>
                </a:moveTo>
                <a:lnTo>
                  <a:pt x="1583" y="1209"/>
                </a:lnTo>
                <a:lnTo>
                  <a:pt x="1610" y="1211"/>
                </a:lnTo>
                <a:lnTo>
                  <a:pt x="1634" y="1213"/>
                </a:lnTo>
                <a:lnTo>
                  <a:pt x="1656" y="1217"/>
                </a:lnTo>
                <a:lnTo>
                  <a:pt x="1675" y="1220"/>
                </a:lnTo>
                <a:lnTo>
                  <a:pt x="1689" y="1223"/>
                </a:lnTo>
                <a:lnTo>
                  <a:pt x="1699" y="1226"/>
                </a:lnTo>
                <a:lnTo>
                  <a:pt x="1704" y="1227"/>
                </a:lnTo>
                <a:lnTo>
                  <a:pt x="1704" y="1356"/>
                </a:lnTo>
                <a:lnTo>
                  <a:pt x="1700" y="1355"/>
                </a:lnTo>
                <a:lnTo>
                  <a:pt x="1691" y="1353"/>
                </a:lnTo>
                <a:lnTo>
                  <a:pt x="1679" y="1350"/>
                </a:lnTo>
                <a:lnTo>
                  <a:pt x="1663" y="1347"/>
                </a:lnTo>
                <a:lnTo>
                  <a:pt x="1645" y="1343"/>
                </a:lnTo>
                <a:lnTo>
                  <a:pt x="1625" y="1340"/>
                </a:lnTo>
                <a:lnTo>
                  <a:pt x="1605" y="1338"/>
                </a:lnTo>
                <a:lnTo>
                  <a:pt x="1586" y="1337"/>
                </a:lnTo>
                <a:lnTo>
                  <a:pt x="1557" y="1339"/>
                </a:lnTo>
                <a:lnTo>
                  <a:pt x="1534" y="1344"/>
                </a:lnTo>
                <a:lnTo>
                  <a:pt x="1515" y="1351"/>
                </a:lnTo>
                <a:lnTo>
                  <a:pt x="1502" y="1362"/>
                </a:lnTo>
                <a:lnTo>
                  <a:pt x="1494" y="1373"/>
                </a:lnTo>
                <a:lnTo>
                  <a:pt x="1491" y="1387"/>
                </a:lnTo>
                <a:lnTo>
                  <a:pt x="1494" y="1402"/>
                </a:lnTo>
                <a:lnTo>
                  <a:pt x="1501" y="1413"/>
                </a:lnTo>
                <a:lnTo>
                  <a:pt x="1511" y="1423"/>
                </a:lnTo>
                <a:lnTo>
                  <a:pt x="1523" y="1430"/>
                </a:lnTo>
                <a:lnTo>
                  <a:pt x="1536" y="1436"/>
                </a:lnTo>
                <a:lnTo>
                  <a:pt x="1549" y="1441"/>
                </a:lnTo>
                <a:lnTo>
                  <a:pt x="1560" y="1445"/>
                </a:lnTo>
                <a:lnTo>
                  <a:pt x="1602" y="1458"/>
                </a:lnTo>
                <a:lnTo>
                  <a:pt x="1634" y="1470"/>
                </a:lnTo>
                <a:lnTo>
                  <a:pt x="1661" y="1484"/>
                </a:lnTo>
                <a:lnTo>
                  <a:pt x="1684" y="1501"/>
                </a:lnTo>
                <a:lnTo>
                  <a:pt x="1703" y="1519"/>
                </a:lnTo>
                <a:lnTo>
                  <a:pt x="1719" y="1539"/>
                </a:lnTo>
                <a:lnTo>
                  <a:pt x="1731" y="1560"/>
                </a:lnTo>
                <a:lnTo>
                  <a:pt x="1740" y="1583"/>
                </a:lnTo>
                <a:lnTo>
                  <a:pt x="1745" y="1606"/>
                </a:lnTo>
                <a:lnTo>
                  <a:pt x="1746" y="1630"/>
                </a:lnTo>
                <a:lnTo>
                  <a:pt x="1744" y="1664"/>
                </a:lnTo>
                <a:lnTo>
                  <a:pt x="1737" y="1694"/>
                </a:lnTo>
                <a:lnTo>
                  <a:pt x="1727" y="1720"/>
                </a:lnTo>
                <a:lnTo>
                  <a:pt x="1712" y="1744"/>
                </a:lnTo>
                <a:lnTo>
                  <a:pt x="1696" y="1764"/>
                </a:lnTo>
                <a:lnTo>
                  <a:pt x="1676" y="1781"/>
                </a:lnTo>
                <a:lnTo>
                  <a:pt x="1654" y="1796"/>
                </a:lnTo>
                <a:lnTo>
                  <a:pt x="1630" y="1809"/>
                </a:lnTo>
                <a:lnTo>
                  <a:pt x="1604" y="1818"/>
                </a:lnTo>
                <a:lnTo>
                  <a:pt x="1578" y="1826"/>
                </a:lnTo>
                <a:lnTo>
                  <a:pt x="1551" y="1830"/>
                </a:lnTo>
                <a:lnTo>
                  <a:pt x="1524" y="1833"/>
                </a:lnTo>
                <a:lnTo>
                  <a:pt x="1498" y="1834"/>
                </a:lnTo>
                <a:lnTo>
                  <a:pt x="1467" y="1833"/>
                </a:lnTo>
                <a:lnTo>
                  <a:pt x="1439" y="1832"/>
                </a:lnTo>
                <a:lnTo>
                  <a:pt x="1412" y="1829"/>
                </a:lnTo>
                <a:lnTo>
                  <a:pt x="1388" y="1827"/>
                </a:lnTo>
                <a:lnTo>
                  <a:pt x="1368" y="1823"/>
                </a:lnTo>
                <a:lnTo>
                  <a:pt x="1351" y="1820"/>
                </a:lnTo>
                <a:lnTo>
                  <a:pt x="1339" y="1818"/>
                </a:lnTo>
                <a:lnTo>
                  <a:pt x="1334" y="1817"/>
                </a:lnTo>
                <a:lnTo>
                  <a:pt x="1334" y="1678"/>
                </a:lnTo>
                <a:lnTo>
                  <a:pt x="1343" y="1680"/>
                </a:lnTo>
                <a:lnTo>
                  <a:pt x="1356" y="1684"/>
                </a:lnTo>
                <a:lnTo>
                  <a:pt x="1375" y="1688"/>
                </a:lnTo>
                <a:lnTo>
                  <a:pt x="1397" y="1693"/>
                </a:lnTo>
                <a:lnTo>
                  <a:pt x="1422" y="1697"/>
                </a:lnTo>
                <a:lnTo>
                  <a:pt x="1448" y="1700"/>
                </a:lnTo>
                <a:lnTo>
                  <a:pt x="1477" y="1701"/>
                </a:lnTo>
                <a:lnTo>
                  <a:pt x="1507" y="1699"/>
                </a:lnTo>
                <a:lnTo>
                  <a:pt x="1531" y="1696"/>
                </a:lnTo>
                <a:lnTo>
                  <a:pt x="1552" y="1690"/>
                </a:lnTo>
                <a:lnTo>
                  <a:pt x="1568" y="1681"/>
                </a:lnTo>
                <a:lnTo>
                  <a:pt x="1578" y="1671"/>
                </a:lnTo>
                <a:lnTo>
                  <a:pt x="1585" y="1658"/>
                </a:lnTo>
                <a:lnTo>
                  <a:pt x="1587" y="1644"/>
                </a:lnTo>
                <a:lnTo>
                  <a:pt x="1585" y="1629"/>
                </a:lnTo>
                <a:lnTo>
                  <a:pt x="1578" y="1618"/>
                </a:lnTo>
                <a:lnTo>
                  <a:pt x="1567" y="1607"/>
                </a:lnTo>
                <a:lnTo>
                  <a:pt x="1553" y="1598"/>
                </a:lnTo>
                <a:lnTo>
                  <a:pt x="1537" y="1590"/>
                </a:lnTo>
                <a:lnTo>
                  <a:pt x="1520" y="1584"/>
                </a:lnTo>
                <a:lnTo>
                  <a:pt x="1509" y="1581"/>
                </a:lnTo>
                <a:lnTo>
                  <a:pt x="1498" y="1577"/>
                </a:lnTo>
                <a:lnTo>
                  <a:pt x="1487" y="1574"/>
                </a:lnTo>
                <a:lnTo>
                  <a:pt x="1462" y="1565"/>
                </a:lnTo>
                <a:lnTo>
                  <a:pt x="1439" y="1555"/>
                </a:lnTo>
                <a:lnTo>
                  <a:pt x="1416" y="1542"/>
                </a:lnTo>
                <a:lnTo>
                  <a:pt x="1396" y="1528"/>
                </a:lnTo>
                <a:lnTo>
                  <a:pt x="1378" y="1512"/>
                </a:lnTo>
                <a:lnTo>
                  <a:pt x="1363" y="1494"/>
                </a:lnTo>
                <a:lnTo>
                  <a:pt x="1350" y="1473"/>
                </a:lnTo>
                <a:lnTo>
                  <a:pt x="1341" y="1451"/>
                </a:lnTo>
                <a:lnTo>
                  <a:pt x="1334" y="1425"/>
                </a:lnTo>
                <a:lnTo>
                  <a:pt x="1332" y="1396"/>
                </a:lnTo>
                <a:lnTo>
                  <a:pt x="1334" y="1364"/>
                </a:lnTo>
                <a:lnTo>
                  <a:pt x="1342" y="1333"/>
                </a:lnTo>
                <a:lnTo>
                  <a:pt x="1354" y="1306"/>
                </a:lnTo>
                <a:lnTo>
                  <a:pt x="1371" y="1281"/>
                </a:lnTo>
                <a:lnTo>
                  <a:pt x="1392" y="1259"/>
                </a:lnTo>
                <a:lnTo>
                  <a:pt x="1417" y="1241"/>
                </a:lnTo>
                <a:lnTo>
                  <a:pt x="1446" y="1227"/>
                </a:lnTo>
                <a:lnTo>
                  <a:pt x="1479" y="1216"/>
                </a:lnTo>
                <a:lnTo>
                  <a:pt x="1515" y="1210"/>
                </a:lnTo>
                <a:lnTo>
                  <a:pt x="1556" y="1208"/>
                </a:lnTo>
                <a:close/>
                <a:moveTo>
                  <a:pt x="3381" y="493"/>
                </a:moveTo>
                <a:lnTo>
                  <a:pt x="3400" y="496"/>
                </a:lnTo>
                <a:lnTo>
                  <a:pt x="3418" y="503"/>
                </a:lnTo>
                <a:lnTo>
                  <a:pt x="3434" y="515"/>
                </a:lnTo>
                <a:lnTo>
                  <a:pt x="3446" y="531"/>
                </a:lnTo>
                <a:lnTo>
                  <a:pt x="3453" y="548"/>
                </a:lnTo>
                <a:lnTo>
                  <a:pt x="3456" y="569"/>
                </a:lnTo>
                <a:lnTo>
                  <a:pt x="3456" y="727"/>
                </a:lnTo>
                <a:lnTo>
                  <a:pt x="3453" y="748"/>
                </a:lnTo>
                <a:lnTo>
                  <a:pt x="3446" y="766"/>
                </a:lnTo>
                <a:lnTo>
                  <a:pt x="3434" y="780"/>
                </a:lnTo>
                <a:lnTo>
                  <a:pt x="3418" y="793"/>
                </a:lnTo>
                <a:lnTo>
                  <a:pt x="3400" y="801"/>
                </a:lnTo>
                <a:lnTo>
                  <a:pt x="3381" y="803"/>
                </a:lnTo>
                <a:lnTo>
                  <a:pt x="3361" y="801"/>
                </a:lnTo>
                <a:lnTo>
                  <a:pt x="3343" y="793"/>
                </a:lnTo>
                <a:lnTo>
                  <a:pt x="3328" y="780"/>
                </a:lnTo>
                <a:lnTo>
                  <a:pt x="3316" y="766"/>
                </a:lnTo>
                <a:lnTo>
                  <a:pt x="3308" y="748"/>
                </a:lnTo>
                <a:lnTo>
                  <a:pt x="3306" y="727"/>
                </a:lnTo>
                <a:lnTo>
                  <a:pt x="3306" y="569"/>
                </a:lnTo>
                <a:lnTo>
                  <a:pt x="3308" y="548"/>
                </a:lnTo>
                <a:lnTo>
                  <a:pt x="3316" y="531"/>
                </a:lnTo>
                <a:lnTo>
                  <a:pt x="3328" y="515"/>
                </a:lnTo>
                <a:lnTo>
                  <a:pt x="3343" y="503"/>
                </a:lnTo>
                <a:lnTo>
                  <a:pt x="3361" y="496"/>
                </a:lnTo>
                <a:lnTo>
                  <a:pt x="3381" y="493"/>
                </a:lnTo>
                <a:close/>
                <a:moveTo>
                  <a:pt x="1728" y="493"/>
                </a:moveTo>
                <a:lnTo>
                  <a:pt x="1748" y="496"/>
                </a:lnTo>
                <a:lnTo>
                  <a:pt x="1766" y="503"/>
                </a:lnTo>
                <a:lnTo>
                  <a:pt x="1781" y="515"/>
                </a:lnTo>
                <a:lnTo>
                  <a:pt x="1793" y="531"/>
                </a:lnTo>
                <a:lnTo>
                  <a:pt x="1800" y="548"/>
                </a:lnTo>
                <a:lnTo>
                  <a:pt x="1803" y="569"/>
                </a:lnTo>
                <a:lnTo>
                  <a:pt x="1803" y="727"/>
                </a:lnTo>
                <a:lnTo>
                  <a:pt x="1800" y="748"/>
                </a:lnTo>
                <a:lnTo>
                  <a:pt x="1793" y="766"/>
                </a:lnTo>
                <a:lnTo>
                  <a:pt x="1781" y="780"/>
                </a:lnTo>
                <a:lnTo>
                  <a:pt x="1766" y="793"/>
                </a:lnTo>
                <a:lnTo>
                  <a:pt x="1748" y="801"/>
                </a:lnTo>
                <a:lnTo>
                  <a:pt x="1728" y="803"/>
                </a:lnTo>
                <a:lnTo>
                  <a:pt x="1708" y="801"/>
                </a:lnTo>
                <a:lnTo>
                  <a:pt x="1690" y="793"/>
                </a:lnTo>
                <a:lnTo>
                  <a:pt x="1675" y="780"/>
                </a:lnTo>
                <a:lnTo>
                  <a:pt x="1663" y="766"/>
                </a:lnTo>
                <a:lnTo>
                  <a:pt x="1656" y="748"/>
                </a:lnTo>
                <a:lnTo>
                  <a:pt x="1653" y="727"/>
                </a:lnTo>
                <a:lnTo>
                  <a:pt x="1653" y="569"/>
                </a:lnTo>
                <a:lnTo>
                  <a:pt x="1656" y="548"/>
                </a:lnTo>
                <a:lnTo>
                  <a:pt x="1663" y="531"/>
                </a:lnTo>
                <a:lnTo>
                  <a:pt x="1675" y="515"/>
                </a:lnTo>
                <a:lnTo>
                  <a:pt x="1690" y="503"/>
                </a:lnTo>
                <a:lnTo>
                  <a:pt x="1708" y="496"/>
                </a:lnTo>
                <a:lnTo>
                  <a:pt x="1728" y="493"/>
                </a:lnTo>
                <a:close/>
                <a:moveTo>
                  <a:pt x="75" y="493"/>
                </a:moveTo>
                <a:lnTo>
                  <a:pt x="95" y="496"/>
                </a:lnTo>
                <a:lnTo>
                  <a:pt x="113" y="503"/>
                </a:lnTo>
                <a:lnTo>
                  <a:pt x="129" y="515"/>
                </a:lnTo>
                <a:lnTo>
                  <a:pt x="140" y="531"/>
                </a:lnTo>
                <a:lnTo>
                  <a:pt x="148" y="548"/>
                </a:lnTo>
                <a:lnTo>
                  <a:pt x="151" y="569"/>
                </a:lnTo>
                <a:lnTo>
                  <a:pt x="151" y="727"/>
                </a:lnTo>
                <a:lnTo>
                  <a:pt x="148" y="748"/>
                </a:lnTo>
                <a:lnTo>
                  <a:pt x="140" y="766"/>
                </a:lnTo>
                <a:lnTo>
                  <a:pt x="129" y="780"/>
                </a:lnTo>
                <a:lnTo>
                  <a:pt x="113" y="793"/>
                </a:lnTo>
                <a:lnTo>
                  <a:pt x="95" y="801"/>
                </a:lnTo>
                <a:lnTo>
                  <a:pt x="75" y="803"/>
                </a:lnTo>
                <a:lnTo>
                  <a:pt x="56" y="801"/>
                </a:lnTo>
                <a:lnTo>
                  <a:pt x="38" y="793"/>
                </a:lnTo>
                <a:lnTo>
                  <a:pt x="22" y="780"/>
                </a:lnTo>
                <a:lnTo>
                  <a:pt x="10" y="766"/>
                </a:lnTo>
                <a:lnTo>
                  <a:pt x="3" y="748"/>
                </a:lnTo>
                <a:lnTo>
                  <a:pt x="0" y="727"/>
                </a:lnTo>
                <a:lnTo>
                  <a:pt x="0" y="569"/>
                </a:lnTo>
                <a:lnTo>
                  <a:pt x="3" y="548"/>
                </a:lnTo>
                <a:lnTo>
                  <a:pt x="10" y="531"/>
                </a:lnTo>
                <a:lnTo>
                  <a:pt x="22" y="515"/>
                </a:lnTo>
                <a:lnTo>
                  <a:pt x="38" y="503"/>
                </a:lnTo>
                <a:lnTo>
                  <a:pt x="56" y="496"/>
                </a:lnTo>
                <a:lnTo>
                  <a:pt x="75" y="493"/>
                </a:lnTo>
                <a:close/>
                <a:moveTo>
                  <a:pt x="2968" y="285"/>
                </a:moveTo>
                <a:lnTo>
                  <a:pt x="2988" y="287"/>
                </a:lnTo>
                <a:lnTo>
                  <a:pt x="3006" y="295"/>
                </a:lnTo>
                <a:lnTo>
                  <a:pt x="3021" y="307"/>
                </a:lnTo>
                <a:lnTo>
                  <a:pt x="3033" y="322"/>
                </a:lnTo>
                <a:lnTo>
                  <a:pt x="3040" y="340"/>
                </a:lnTo>
                <a:lnTo>
                  <a:pt x="3043" y="360"/>
                </a:lnTo>
                <a:lnTo>
                  <a:pt x="3043" y="727"/>
                </a:lnTo>
                <a:lnTo>
                  <a:pt x="3040" y="748"/>
                </a:lnTo>
                <a:lnTo>
                  <a:pt x="3033" y="766"/>
                </a:lnTo>
                <a:lnTo>
                  <a:pt x="3021" y="780"/>
                </a:lnTo>
                <a:lnTo>
                  <a:pt x="3006" y="793"/>
                </a:lnTo>
                <a:lnTo>
                  <a:pt x="2988" y="801"/>
                </a:lnTo>
                <a:lnTo>
                  <a:pt x="2968" y="803"/>
                </a:lnTo>
                <a:lnTo>
                  <a:pt x="2947" y="801"/>
                </a:lnTo>
                <a:lnTo>
                  <a:pt x="2929" y="793"/>
                </a:lnTo>
                <a:lnTo>
                  <a:pt x="2915" y="780"/>
                </a:lnTo>
                <a:lnTo>
                  <a:pt x="2903" y="766"/>
                </a:lnTo>
                <a:lnTo>
                  <a:pt x="2895" y="748"/>
                </a:lnTo>
                <a:lnTo>
                  <a:pt x="2893" y="727"/>
                </a:lnTo>
                <a:lnTo>
                  <a:pt x="2893" y="360"/>
                </a:lnTo>
                <a:lnTo>
                  <a:pt x="2895" y="340"/>
                </a:lnTo>
                <a:lnTo>
                  <a:pt x="2903" y="322"/>
                </a:lnTo>
                <a:lnTo>
                  <a:pt x="2915" y="307"/>
                </a:lnTo>
                <a:lnTo>
                  <a:pt x="2929" y="295"/>
                </a:lnTo>
                <a:lnTo>
                  <a:pt x="2947" y="287"/>
                </a:lnTo>
                <a:lnTo>
                  <a:pt x="2968" y="285"/>
                </a:lnTo>
                <a:close/>
                <a:moveTo>
                  <a:pt x="2142" y="285"/>
                </a:moveTo>
                <a:lnTo>
                  <a:pt x="2162" y="287"/>
                </a:lnTo>
                <a:lnTo>
                  <a:pt x="2179" y="295"/>
                </a:lnTo>
                <a:lnTo>
                  <a:pt x="2194" y="307"/>
                </a:lnTo>
                <a:lnTo>
                  <a:pt x="2207" y="322"/>
                </a:lnTo>
                <a:lnTo>
                  <a:pt x="2214" y="340"/>
                </a:lnTo>
                <a:lnTo>
                  <a:pt x="2216" y="360"/>
                </a:lnTo>
                <a:lnTo>
                  <a:pt x="2216" y="727"/>
                </a:lnTo>
                <a:lnTo>
                  <a:pt x="2214" y="748"/>
                </a:lnTo>
                <a:lnTo>
                  <a:pt x="2207" y="766"/>
                </a:lnTo>
                <a:lnTo>
                  <a:pt x="2194" y="780"/>
                </a:lnTo>
                <a:lnTo>
                  <a:pt x="2179" y="793"/>
                </a:lnTo>
                <a:lnTo>
                  <a:pt x="2162" y="801"/>
                </a:lnTo>
                <a:lnTo>
                  <a:pt x="2142" y="803"/>
                </a:lnTo>
                <a:lnTo>
                  <a:pt x="2122" y="801"/>
                </a:lnTo>
                <a:lnTo>
                  <a:pt x="2104" y="793"/>
                </a:lnTo>
                <a:lnTo>
                  <a:pt x="2088" y="780"/>
                </a:lnTo>
                <a:lnTo>
                  <a:pt x="2077" y="766"/>
                </a:lnTo>
                <a:lnTo>
                  <a:pt x="2069" y="748"/>
                </a:lnTo>
                <a:lnTo>
                  <a:pt x="2066" y="727"/>
                </a:lnTo>
                <a:lnTo>
                  <a:pt x="2066" y="360"/>
                </a:lnTo>
                <a:lnTo>
                  <a:pt x="2069" y="340"/>
                </a:lnTo>
                <a:lnTo>
                  <a:pt x="2077" y="322"/>
                </a:lnTo>
                <a:lnTo>
                  <a:pt x="2088" y="307"/>
                </a:lnTo>
                <a:lnTo>
                  <a:pt x="2104" y="295"/>
                </a:lnTo>
                <a:lnTo>
                  <a:pt x="2122" y="287"/>
                </a:lnTo>
                <a:lnTo>
                  <a:pt x="2142" y="285"/>
                </a:lnTo>
                <a:close/>
                <a:moveTo>
                  <a:pt x="1315" y="285"/>
                </a:moveTo>
                <a:lnTo>
                  <a:pt x="1335" y="287"/>
                </a:lnTo>
                <a:lnTo>
                  <a:pt x="1353" y="295"/>
                </a:lnTo>
                <a:lnTo>
                  <a:pt x="1368" y="307"/>
                </a:lnTo>
                <a:lnTo>
                  <a:pt x="1380" y="322"/>
                </a:lnTo>
                <a:lnTo>
                  <a:pt x="1388" y="340"/>
                </a:lnTo>
                <a:lnTo>
                  <a:pt x="1390" y="360"/>
                </a:lnTo>
                <a:lnTo>
                  <a:pt x="1390" y="727"/>
                </a:lnTo>
                <a:lnTo>
                  <a:pt x="1388" y="748"/>
                </a:lnTo>
                <a:lnTo>
                  <a:pt x="1380" y="766"/>
                </a:lnTo>
                <a:lnTo>
                  <a:pt x="1368" y="780"/>
                </a:lnTo>
                <a:lnTo>
                  <a:pt x="1353" y="793"/>
                </a:lnTo>
                <a:lnTo>
                  <a:pt x="1335" y="801"/>
                </a:lnTo>
                <a:lnTo>
                  <a:pt x="1315" y="803"/>
                </a:lnTo>
                <a:lnTo>
                  <a:pt x="1295" y="801"/>
                </a:lnTo>
                <a:lnTo>
                  <a:pt x="1277" y="793"/>
                </a:lnTo>
                <a:lnTo>
                  <a:pt x="1262" y="780"/>
                </a:lnTo>
                <a:lnTo>
                  <a:pt x="1250" y="766"/>
                </a:lnTo>
                <a:lnTo>
                  <a:pt x="1242" y="748"/>
                </a:lnTo>
                <a:lnTo>
                  <a:pt x="1240" y="727"/>
                </a:lnTo>
                <a:lnTo>
                  <a:pt x="1240" y="360"/>
                </a:lnTo>
                <a:lnTo>
                  <a:pt x="1242" y="340"/>
                </a:lnTo>
                <a:lnTo>
                  <a:pt x="1250" y="322"/>
                </a:lnTo>
                <a:lnTo>
                  <a:pt x="1262" y="307"/>
                </a:lnTo>
                <a:lnTo>
                  <a:pt x="1277" y="295"/>
                </a:lnTo>
                <a:lnTo>
                  <a:pt x="1295" y="287"/>
                </a:lnTo>
                <a:lnTo>
                  <a:pt x="1315" y="285"/>
                </a:lnTo>
                <a:close/>
                <a:moveTo>
                  <a:pt x="488" y="285"/>
                </a:moveTo>
                <a:lnTo>
                  <a:pt x="508" y="287"/>
                </a:lnTo>
                <a:lnTo>
                  <a:pt x="527" y="295"/>
                </a:lnTo>
                <a:lnTo>
                  <a:pt x="541" y="307"/>
                </a:lnTo>
                <a:lnTo>
                  <a:pt x="553" y="322"/>
                </a:lnTo>
                <a:lnTo>
                  <a:pt x="561" y="340"/>
                </a:lnTo>
                <a:lnTo>
                  <a:pt x="563" y="360"/>
                </a:lnTo>
                <a:lnTo>
                  <a:pt x="563" y="727"/>
                </a:lnTo>
                <a:lnTo>
                  <a:pt x="561" y="748"/>
                </a:lnTo>
                <a:lnTo>
                  <a:pt x="553" y="766"/>
                </a:lnTo>
                <a:lnTo>
                  <a:pt x="541" y="780"/>
                </a:lnTo>
                <a:lnTo>
                  <a:pt x="527" y="793"/>
                </a:lnTo>
                <a:lnTo>
                  <a:pt x="508" y="801"/>
                </a:lnTo>
                <a:lnTo>
                  <a:pt x="488" y="803"/>
                </a:lnTo>
                <a:lnTo>
                  <a:pt x="468" y="801"/>
                </a:lnTo>
                <a:lnTo>
                  <a:pt x="450" y="793"/>
                </a:lnTo>
                <a:lnTo>
                  <a:pt x="436" y="780"/>
                </a:lnTo>
                <a:lnTo>
                  <a:pt x="423" y="766"/>
                </a:lnTo>
                <a:lnTo>
                  <a:pt x="416" y="748"/>
                </a:lnTo>
                <a:lnTo>
                  <a:pt x="414" y="727"/>
                </a:lnTo>
                <a:lnTo>
                  <a:pt x="414" y="360"/>
                </a:lnTo>
                <a:lnTo>
                  <a:pt x="416" y="340"/>
                </a:lnTo>
                <a:lnTo>
                  <a:pt x="423" y="322"/>
                </a:lnTo>
                <a:lnTo>
                  <a:pt x="436" y="307"/>
                </a:lnTo>
                <a:lnTo>
                  <a:pt x="450" y="295"/>
                </a:lnTo>
                <a:lnTo>
                  <a:pt x="468" y="287"/>
                </a:lnTo>
                <a:lnTo>
                  <a:pt x="488" y="285"/>
                </a:lnTo>
                <a:close/>
                <a:moveTo>
                  <a:pt x="2555" y="0"/>
                </a:moveTo>
                <a:lnTo>
                  <a:pt x="2575" y="2"/>
                </a:lnTo>
                <a:lnTo>
                  <a:pt x="2593" y="10"/>
                </a:lnTo>
                <a:lnTo>
                  <a:pt x="2608" y="22"/>
                </a:lnTo>
                <a:lnTo>
                  <a:pt x="2619" y="37"/>
                </a:lnTo>
                <a:lnTo>
                  <a:pt x="2628" y="55"/>
                </a:lnTo>
                <a:lnTo>
                  <a:pt x="2630" y="75"/>
                </a:lnTo>
                <a:lnTo>
                  <a:pt x="2630" y="879"/>
                </a:lnTo>
                <a:lnTo>
                  <a:pt x="2628" y="899"/>
                </a:lnTo>
                <a:lnTo>
                  <a:pt x="2619" y="917"/>
                </a:lnTo>
                <a:lnTo>
                  <a:pt x="2608" y="931"/>
                </a:lnTo>
                <a:lnTo>
                  <a:pt x="2593" y="944"/>
                </a:lnTo>
                <a:lnTo>
                  <a:pt x="2575" y="951"/>
                </a:lnTo>
                <a:lnTo>
                  <a:pt x="2555" y="953"/>
                </a:lnTo>
                <a:lnTo>
                  <a:pt x="2535" y="951"/>
                </a:lnTo>
                <a:lnTo>
                  <a:pt x="2517" y="944"/>
                </a:lnTo>
                <a:lnTo>
                  <a:pt x="2502" y="931"/>
                </a:lnTo>
                <a:lnTo>
                  <a:pt x="2490" y="917"/>
                </a:lnTo>
                <a:lnTo>
                  <a:pt x="2483" y="899"/>
                </a:lnTo>
                <a:lnTo>
                  <a:pt x="2480" y="879"/>
                </a:lnTo>
                <a:lnTo>
                  <a:pt x="2480" y="75"/>
                </a:lnTo>
                <a:lnTo>
                  <a:pt x="2483" y="55"/>
                </a:lnTo>
                <a:lnTo>
                  <a:pt x="2490" y="37"/>
                </a:lnTo>
                <a:lnTo>
                  <a:pt x="2502" y="22"/>
                </a:lnTo>
                <a:lnTo>
                  <a:pt x="2517" y="10"/>
                </a:lnTo>
                <a:lnTo>
                  <a:pt x="2535" y="2"/>
                </a:lnTo>
                <a:lnTo>
                  <a:pt x="2555" y="0"/>
                </a:lnTo>
                <a:close/>
                <a:moveTo>
                  <a:pt x="902" y="0"/>
                </a:moveTo>
                <a:lnTo>
                  <a:pt x="922" y="2"/>
                </a:lnTo>
                <a:lnTo>
                  <a:pt x="939" y="10"/>
                </a:lnTo>
                <a:lnTo>
                  <a:pt x="955" y="22"/>
                </a:lnTo>
                <a:lnTo>
                  <a:pt x="967" y="37"/>
                </a:lnTo>
                <a:lnTo>
                  <a:pt x="974" y="55"/>
                </a:lnTo>
                <a:lnTo>
                  <a:pt x="977" y="75"/>
                </a:lnTo>
                <a:lnTo>
                  <a:pt x="977" y="879"/>
                </a:lnTo>
                <a:lnTo>
                  <a:pt x="974" y="899"/>
                </a:lnTo>
                <a:lnTo>
                  <a:pt x="967" y="917"/>
                </a:lnTo>
                <a:lnTo>
                  <a:pt x="955" y="931"/>
                </a:lnTo>
                <a:lnTo>
                  <a:pt x="939" y="944"/>
                </a:lnTo>
                <a:lnTo>
                  <a:pt x="922" y="951"/>
                </a:lnTo>
                <a:lnTo>
                  <a:pt x="902" y="953"/>
                </a:lnTo>
                <a:lnTo>
                  <a:pt x="882" y="951"/>
                </a:lnTo>
                <a:lnTo>
                  <a:pt x="864" y="944"/>
                </a:lnTo>
                <a:lnTo>
                  <a:pt x="848" y="931"/>
                </a:lnTo>
                <a:lnTo>
                  <a:pt x="837" y="917"/>
                </a:lnTo>
                <a:lnTo>
                  <a:pt x="829" y="899"/>
                </a:lnTo>
                <a:lnTo>
                  <a:pt x="826" y="879"/>
                </a:lnTo>
                <a:lnTo>
                  <a:pt x="826" y="75"/>
                </a:lnTo>
                <a:lnTo>
                  <a:pt x="829" y="55"/>
                </a:lnTo>
                <a:lnTo>
                  <a:pt x="837" y="37"/>
                </a:lnTo>
                <a:lnTo>
                  <a:pt x="848" y="22"/>
                </a:lnTo>
                <a:lnTo>
                  <a:pt x="864" y="10"/>
                </a:lnTo>
                <a:lnTo>
                  <a:pt x="882" y="2"/>
                </a:lnTo>
                <a:lnTo>
                  <a:pt x="90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bg1"/>
              </a:solidFill>
            </a:endParaRPr>
          </a:p>
        </p:txBody>
      </p:sp>
      <p:pic>
        <p:nvPicPr>
          <p:cNvPr id="10" name="Picture 5"/>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02041" y="314314"/>
            <a:ext cx="941388" cy="5857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4" name="Picture 2" descr="https://pbs.twimg.com/profile_images/831938838935203840/eGVNy9b7.jpg"/>
          <p:cNvPicPr>
            <a:picLocks noChangeAspect="1" noChangeArrowheads="1"/>
          </p:cNvPicPr>
          <p:nvPr userDrawn="1"/>
        </p:nvPicPr>
        <p:blipFill rotWithShape="1">
          <a:blip r:embed="rId4">
            <a:extLst>
              <a:ext uri="{28A0092B-C50C-407E-A947-70E740481C1C}">
                <a14:useLocalDpi xmlns:a14="http://schemas.microsoft.com/office/drawing/2010/main" val="0"/>
              </a:ext>
            </a:extLst>
          </a:blip>
          <a:srcRect t="8037" b="28736"/>
          <a:stretch/>
        </p:blipFill>
        <p:spPr bwMode="auto">
          <a:xfrm>
            <a:off x="7331544" y="241926"/>
            <a:ext cx="1426771" cy="9020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6820622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cSld name="3_Segue_White">
    <p:spTree>
      <p:nvGrpSpPr>
        <p:cNvPr id="1" name=""/>
        <p:cNvGrpSpPr/>
        <p:nvPr/>
      </p:nvGrpSpPr>
      <p:grpSpPr>
        <a:xfrm>
          <a:off x="0" y="0"/>
          <a:ext cx="0" cy="0"/>
          <a:chOff x="0" y="0"/>
          <a:chExt cx="0" cy="0"/>
        </a:xfrm>
      </p:grpSpPr>
      <p:sp>
        <p:nvSpPr>
          <p:cNvPr id="3" name="Rectangle 2"/>
          <p:cNvSpPr/>
          <p:nvPr/>
        </p:nvSpPr>
        <p:spPr>
          <a:xfrm>
            <a:off x="0" y="0"/>
            <a:ext cx="9144000" cy="5143500"/>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7" name="Title 1"/>
          <p:cNvSpPr>
            <a:spLocks noGrp="1"/>
          </p:cNvSpPr>
          <p:nvPr>
            <p:ph type="ctrTitle" hasCustomPrompt="1"/>
          </p:nvPr>
        </p:nvSpPr>
        <p:spPr>
          <a:xfrm>
            <a:off x="416425" y="915409"/>
            <a:ext cx="7598042" cy="2569946"/>
          </a:xfrm>
          <a:prstGeom prst="rect">
            <a:avLst/>
          </a:prstGeom>
          <a:noFill/>
        </p:spPr>
        <p:txBody>
          <a:bodyPr anchor="b">
            <a:noAutofit/>
          </a:bodyPr>
          <a:lstStyle>
            <a:lvl1pPr marL="0" indent="0" algn="l">
              <a:lnSpc>
                <a:spcPct val="90000"/>
              </a:lnSpc>
              <a:buFont typeface="Arial" panose="020B0604020202020204" pitchFamily="34" charset="0"/>
              <a:buNone/>
              <a:defRPr sz="4600" b="0" i="0" spc="0" baseline="0">
                <a:solidFill>
                  <a:schemeClr val="tx2"/>
                </a:solidFill>
                <a:latin typeface="+mj-lt"/>
                <a:ea typeface="CiscoSansTT Thin" charset="0"/>
                <a:cs typeface="CiscoSansTT Thin" charset="0"/>
              </a:defRPr>
            </a:lvl1pPr>
          </a:lstStyle>
          <a:p>
            <a:r>
              <a:rPr lang="en-GB" dirty="0"/>
              <a:t>Section Title Goes Here</a:t>
            </a:r>
            <a:endParaRPr lang="en-US" dirty="0"/>
          </a:p>
        </p:txBody>
      </p:sp>
    </p:spTree>
    <p:extLst>
      <p:ext uri="{BB962C8B-B14F-4D97-AF65-F5344CB8AC3E}">
        <p14:creationId xmlns:p14="http://schemas.microsoft.com/office/powerpoint/2010/main" val="2309761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Code2">
    <p:spTree>
      <p:nvGrpSpPr>
        <p:cNvPr id="1" name=""/>
        <p:cNvGrpSpPr/>
        <p:nvPr/>
      </p:nvGrpSpPr>
      <p:grpSpPr>
        <a:xfrm>
          <a:off x="0" y="0"/>
          <a:ext cx="0" cy="0"/>
          <a:chOff x="0" y="0"/>
          <a:chExt cx="0" cy="0"/>
        </a:xfrm>
      </p:grpSpPr>
      <p:sp>
        <p:nvSpPr>
          <p:cNvPr id="6" name="Text Placeholder 3">
            <a:extLst>
              <a:ext uri="{FF2B5EF4-FFF2-40B4-BE49-F238E27FC236}">
                <a16:creationId xmlns:a16="http://schemas.microsoft.com/office/drawing/2014/main" id="{44AA9D6D-E7A8-DA4E-B44D-EA4220A5966C}"/>
              </a:ext>
            </a:extLst>
          </p:cNvPr>
          <p:cNvSpPr>
            <a:spLocks noGrp="1"/>
          </p:cNvSpPr>
          <p:nvPr>
            <p:ph type="body" sz="quarter" idx="12" hasCustomPrompt="1"/>
          </p:nvPr>
        </p:nvSpPr>
        <p:spPr>
          <a:xfrm>
            <a:off x="533399" y="1205898"/>
            <a:ext cx="3886200" cy="3083094"/>
          </a:xfrm>
          <a:prstGeom prst="rect">
            <a:avLst/>
          </a:prstGeom>
          <a:solidFill>
            <a:schemeClr val="tx1"/>
          </a:solidFill>
        </p:spPr>
        <p:txBody>
          <a:bodyPr lIns="0" tIns="45710" rIns="0" bIns="45710">
            <a:normAutofit/>
          </a:bodyPr>
          <a:lstStyle>
            <a:lvl1pPr marL="57149" indent="0">
              <a:lnSpc>
                <a:spcPct val="110000"/>
              </a:lnSpc>
              <a:spcBef>
                <a:spcPts val="0"/>
              </a:spcBef>
              <a:buClr>
                <a:schemeClr val="tx1"/>
              </a:buClr>
              <a:buSzPct val="60000"/>
              <a:buFont typeface="Arial"/>
              <a:buNone/>
              <a:defRPr sz="1200" b="0" i="0" baseline="0">
                <a:solidFill>
                  <a:schemeClr val="bg2"/>
                </a:solidFill>
                <a:latin typeface="Menlo" panose="020B0609030804020204" pitchFamily="49" charset="0"/>
                <a:ea typeface="Menlo" panose="020B0609030804020204" pitchFamily="49" charset="0"/>
                <a:cs typeface="Menlo" panose="020B0609030804020204" pitchFamily="49" charset="0"/>
              </a:defRPr>
            </a:lvl1pPr>
            <a:lvl2pPr marL="174621" indent="0">
              <a:lnSpc>
                <a:spcPct val="95000"/>
              </a:lnSpc>
              <a:spcBef>
                <a:spcPts val="450"/>
              </a:spcBef>
              <a:buClr>
                <a:schemeClr val="tx1"/>
              </a:buClr>
              <a:buSzPct val="60000"/>
              <a:buFont typeface="Arial"/>
              <a:buNone/>
              <a:defRPr sz="1200" b="0" i="0">
                <a:solidFill>
                  <a:schemeClr val="bg2"/>
                </a:solidFill>
                <a:latin typeface="Courier New" panose="02070309020205020404" pitchFamily="49" charset="0"/>
                <a:cs typeface="Courier New" panose="02070309020205020404" pitchFamily="49" charset="0"/>
              </a:defRPr>
            </a:lvl2pPr>
            <a:lvl3pPr marL="288918" indent="0">
              <a:buClr>
                <a:schemeClr val="tx1"/>
              </a:buClr>
              <a:buSzPct val="60000"/>
              <a:buFont typeface="Arial"/>
              <a:buNone/>
              <a:defRPr sz="1200" b="0" i="0">
                <a:solidFill>
                  <a:schemeClr val="bg2"/>
                </a:solidFill>
                <a:latin typeface="Courier New" panose="02070309020205020404" pitchFamily="49" charset="0"/>
                <a:cs typeface="Courier New" panose="02070309020205020404" pitchFamily="49" charset="0"/>
              </a:defRPr>
            </a:lvl3pPr>
            <a:lvl4pPr marL="403215" indent="0">
              <a:buClr>
                <a:schemeClr val="tx1"/>
              </a:buClr>
              <a:buSzPct val="60000"/>
              <a:buFont typeface="Arial"/>
              <a:buNone/>
              <a:defRPr sz="1200" b="0" i="0">
                <a:solidFill>
                  <a:schemeClr val="bg2"/>
                </a:solidFill>
                <a:latin typeface="Courier New" panose="02070309020205020404" pitchFamily="49" charset="0"/>
                <a:cs typeface="Courier New" panose="02070309020205020404" pitchFamily="49" charset="0"/>
              </a:defRPr>
            </a:lvl4pPr>
            <a:lvl5pPr marL="517512" indent="0">
              <a:buClr>
                <a:schemeClr val="tx1"/>
              </a:buClr>
              <a:buSzPct val="60000"/>
              <a:buFont typeface="Arial"/>
              <a:buNone/>
              <a:defRPr sz="1200" b="0" i="0">
                <a:solidFill>
                  <a:schemeClr val="bg2"/>
                </a:solidFill>
                <a:latin typeface="Courier New" panose="02070309020205020404" pitchFamily="49" charset="0"/>
                <a:cs typeface="Courier New" panose="02070309020205020404" pitchFamily="49" charset="0"/>
              </a:defRPr>
            </a:lvl5pPr>
          </a:lstStyle>
          <a:p>
            <a:pPr lvl="0"/>
            <a:r>
              <a:rPr lang="en-US" dirty="0"/>
              <a:t>Enter Code</a:t>
            </a:r>
          </a:p>
        </p:txBody>
      </p:sp>
      <p:sp>
        <p:nvSpPr>
          <p:cNvPr id="8" name="Text Placeholder 3"/>
          <p:cNvSpPr>
            <a:spLocks noGrp="1"/>
          </p:cNvSpPr>
          <p:nvPr>
            <p:ph type="body" sz="quarter" idx="11" hasCustomPrompt="1"/>
          </p:nvPr>
        </p:nvSpPr>
        <p:spPr>
          <a:xfrm>
            <a:off x="4755866" y="1205898"/>
            <a:ext cx="3886200" cy="3083094"/>
          </a:xfrm>
          <a:prstGeom prst="rect">
            <a:avLst/>
          </a:prstGeom>
          <a:solidFill>
            <a:schemeClr val="tx1"/>
          </a:solidFill>
        </p:spPr>
        <p:txBody>
          <a:bodyPr lIns="0" tIns="45710" rIns="0" bIns="45710">
            <a:normAutofit/>
          </a:bodyPr>
          <a:lstStyle>
            <a:lvl1pPr marL="57149" indent="0">
              <a:lnSpc>
                <a:spcPct val="110000"/>
              </a:lnSpc>
              <a:spcBef>
                <a:spcPts val="0"/>
              </a:spcBef>
              <a:buClr>
                <a:schemeClr val="tx1"/>
              </a:buClr>
              <a:buSzPct val="60000"/>
              <a:buFont typeface="Arial"/>
              <a:buNone/>
              <a:defRPr sz="1200" b="0" i="0" baseline="0">
                <a:solidFill>
                  <a:schemeClr val="bg2"/>
                </a:solidFill>
                <a:latin typeface="Menlo" panose="020B0609030804020204" pitchFamily="49" charset="0"/>
                <a:ea typeface="Menlo" panose="020B0609030804020204" pitchFamily="49" charset="0"/>
                <a:cs typeface="Menlo" panose="020B0609030804020204" pitchFamily="49" charset="0"/>
              </a:defRPr>
            </a:lvl1pPr>
            <a:lvl2pPr marL="174621" indent="0">
              <a:lnSpc>
                <a:spcPct val="95000"/>
              </a:lnSpc>
              <a:spcBef>
                <a:spcPts val="450"/>
              </a:spcBef>
              <a:buClr>
                <a:schemeClr val="tx1"/>
              </a:buClr>
              <a:buSzPct val="60000"/>
              <a:buFont typeface="Arial"/>
              <a:buNone/>
              <a:defRPr sz="1200" b="0" i="0">
                <a:solidFill>
                  <a:schemeClr val="bg2"/>
                </a:solidFill>
                <a:latin typeface="Courier New" panose="02070309020205020404" pitchFamily="49" charset="0"/>
                <a:cs typeface="Courier New" panose="02070309020205020404" pitchFamily="49" charset="0"/>
              </a:defRPr>
            </a:lvl2pPr>
            <a:lvl3pPr marL="288918" indent="0">
              <a:buClr>
                <a:schemeClr val="tx1"/>
              </a:buClr>
              <a:buSzPct val="60000"/>
              <a:buFont typeface="Arial"/>
              <a:buNone/>
              <a:defRPr sz="1200" b="0" i="0">
                <a:solidFill>
                  <a:schemeClr val="bg2"/>
                </a:solidFill>
                <a:latin typeface="Courier New" panose="02070309020205020404" pitchFamily="49" charset="0"/>
                <a:cs typeface="Courier New" panose="02070309020205020404" pitchFamily="49" charset="0"/>
              </a:defRPr>
            </a:lvl3pPr>
            <a:lvl4pPr marL="403215" indent="0">
              <a:buClr>
                <a:schemeClr val="tx1"/>
              </a:buClr>
              <a:buSzPct val="60000"/>
              <a:buFont typeface="Arial"/>
              <a:buNone/>
              <a:defRPr sz="1200" b="0" i="0">
                <a:solidFill>
                  <a:schemeClr val="bg2"/>
                </a:solidFill>
                <a:latin typeface="Courier New" panose="02070309020205020404" pitchFamily="49" charset="0"/>
                <a:cs typeface="Courier New" panose="02070309020205020404" pitchFamily="49" charset="0"/>
              </a:defRPr>
            </a:lvl4pPr>
            <a:lvl5pPr marL="517512" indent="0">
              <a:buClr>
                <a:schemeClr val="tx1"/>
              </a:buClr>
              <a:buSzPct val="60000"/>
              <a:buFont typeface="Arial"/>
              <a:buNone/>
              <a:defRPr sz="1200" b="0" i="0">
                <a:solidFill>
                  <a:schemeClr val="bg2"/>
                </a:solidFill>
                <a:latin typeface="Courier New" panose="02070309020205020404" pitchFamily="49" charset="0"/>
                <a:cs typeface="Courier New" panose="02070309020205020404" pitchFamily="49" charset="0"/>
              </a:defRPr>
            </a:lvl5pPr>
          </a:lstStyle>
          <a:p>
            <a:pPr lvl="0"/>
            <a:r>
              <a:rPr lang="en-US" dirty="0"/>
              <a:t>Enter Code</a:t>
            </a:r>
          </a:p>
        </p:txBody>
      </p:sp>
      <p:sp>
        <p:nvSpPr>
          <p:cNvPr id="5" name="Title Placeholder 5"/>
          <p:cNvSpPr>
            <a:spLocks noGrp="1"/>
          </p:cNvSpPr>
          <p:nvPr>
            <p:ph type="title" hasCustomPrompt="1"/>
          </p:nvPr>
        </p:nvSpPr>
        <p:spPr bwMode="auto">
          <a:xfrm>
            <a:off x="437766" y="341314"/>
            <a:ext cx="8345488" cy="7318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800">
                <a:solidFill>
                  <a:schemeClr val="tx2"/>
                </a:solidFill>
              </a:defRPr>
            </a:lvl1pPr>
          </a:lstStyle>
          <a:p>
            <a:pPr lvl="0"/>
            <a:r>
              <a:rPr lang="en-US" dirty="0"/>
              <a:t>Code Sample</a:t>
            </a:r>
            <a:endParaRPr lang="en-GB" dirty="0"/>
          </a:p>
        </p:txBody>
      </p:sp>
    </p:spTree>
    <p:extLst>
      <p:ext uri="{BB962C8B-B14F-4D97-AF65-F5344CB8AC3E}">
        <p14:creationId xmlns:p14="http://schemas.microsoft.com/office/powerpoint/2010/main" val="38069714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p:cSld name="4_Segue_White">
    <p:spTree>
      <p:nvGrpSpPr>
        <p:cNvPr id="1" name=""/>
        <p:cNvGrpSpPr/>
        <p:nvPr/>
      </p:nvGrpSpPr>
      <p:grpSpPr>
        <a:xfrm>
          <a:off x="0" y="0"/>
          <a:ext cx="0" cy="0"/>
          <a:chOff x="0" y="0"/>
          <a:chExt cx="0" cy="0"/>
        </a:xfrm>
      </p:grpSpPr>
      <p:sp>
        <p:nvSpPr>
          <p:cNvPr id="3" name="Rectangle 2"/>
          <p:cNvSpPr/>
          <p:nvPr/>
        </p:nvSpPr>
        <p:spPr>
          <a:xfrm>
            <a:off x="0" y="0"/>
            <a:ext cx="9144000" cy="5143500"/>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7" name="Title 1"/>
          <p:cNvSpPr>
            <a:spLocks noGrp="1"/>
          </p:cNvSpPr>
          <p:nvPr>
            <p:ph type="ctrTitle" hasCustomPrompt="1"/>
          </p:nvPr>
        </p:nvSpPr>
        <p:spPr>
          <a:xfrm>
            <a:off x="416425" y="915409"/>
            <a:ext cx="7598042" cy="2569946"/>
          </a:xfrm>
          <a:prstGeom prst="rect">
            <a:avLst/>
          </a:prstGeom>
          <a:noFill/>
        </p:spPr>
        <p:txBody>
          <a:bodyPr anchor="b">
            <a:noAutofit/>
          </a:bodyPr>
          <a:lstStyle>
            <a:lvl1pPr marL="0" indent="0" algn="l">
              <a:lnSpc>
                <a:spcPct val="90000"/>
              </a:lnSpc>
              <a:buFont typeface="Arial" panose="020B0604020202020204" pitchFamily="34" charset="0"/>
              <a:buNone/>
              <a:defRPr sz="4600" b="0" i="0" spc="0" baseline="0">
                <a:solidFill>
                  <a:schemeClr val="tx2"/>
                </a:solidFill>
                <a:latin typeface="+mj-lt"/>
                <a:ea typeface="CiscoSansTT Thin" charset="0"/>
                <a:cs typeface="CiscoSansTT Thin" charset="0"/>
              </a:defRPr>
            </a:lvl1pPr>
          </a:lstStyle>
          <a:p>
            <a:r>
              <a:rPr lang="en-GB" dirty="0"/>
              <a:t>Section Title Goes Here</a:t>
            </a:r>
            <a:endParaRPr lang="en-US" dirty="0"/>
          </a:p>
        </p:txBody>
      </p:sp>
    </p:spTree>
    <p:extLst>
      <p:ext uri="{BB962C8B-B14F-4D97-AF65-F5344CB8AC3E}">
        <p14:creationId xmlns:p14="http://schemas.microsoft.com/office/powerpoint/2010/main" val="22140381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Code1">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462301" y="1201738"/>
            <a:ext cx="8277344" cy="3387851"/>
          </a:xfrm>
          <a:prstGeom prst="rect">
            <a:avLst/>
          </a:prstGeom>
          <a:solidFill>
            <a:schemeClr val="tx1"/>
          </a:solidFill>
        </p:spPr>
        <p:txBody>
          <a:bodyPr lIns="91420" tIns="45710" rIns="91420" bIns="45710">
            <a:normAutofit/>
          </a:bodyPr>
          <a:lstStyle>
            <a:lvl1pPr marL="57149" indent="0">
              <a:lnSpc>
                <a:spcPct val="110000"/>
              </a:lnSpc>
              <a:spcBef>
                <a:spcPts val="0"/>
              </a:spcBef>
              <a:buClr>
                <a:schemeClr val="tx1"/>
              </a:buClr>
              <a:buSzPct val="80000"/>
              <a:buFontTx/>
              <a:buNone/>
              <a:defRPr sz="1200" b="0" i="0">
                <a:solidFill>
                  <a:schemeClr val="bg2"/>
                </a:solidFill>
                <a:latin typeface="Menlo" panose="020B0609030804020204" pitchFamily="49" charset="0"/>
                <a:ea typeface="Menlo" panose="020B0609030804020204" pitchFamily="49" charset="0"/>
                <a:cs typeface="Menlo" panose="020B0609030804020204" pitchFamily="49" charset="0"/>
              </a:defRPr>
            </a:lvl1pPr>
            <a:lvl2pPr marL="292093" indent="0">
              <a:lnSpc>
                <a:spcPct val="95000"/>
              </a:lnSpc>
              <a:spcBef>
                <a:spcPts val="450"/>
              </a:spcBef>
              <a:buClr>
                <a:schemeClr val="tx1"/>
              </a:buClr>
              <a:buSzPct val="80000"/>
              <a:buFontTx/>
              <a:buNone/>
              <a:defRPr sz="1800" b="0" i="0">
                <a:solidFill>
                  <a:schemeClr val="tx1"/>
                </a:solidFill>
                <a:latin typeface="+mn-lt"/>
                <a:ea typeface="CiscoSansTT Thin" charset="0"/>
                <a:cs typeface="CiscoSansTT Thin" charset="0"/>
              </a:defRPr>
            </a:lvl2pPr>
            <a:lvl3pPr marL="576248" indent="0">
              <a:buClr>
                <a:schemeClr val="tx1"/>
              </a:buClr>
              <a:buSzPct val="80000"/>
              <a:buFontTx/>
              <a:buNone/>
              <a:defRPr sz="1600" b="0" i="0">
                <a:solidFill>
                  <a:schemeClr val="tx1"/>
                </a:solidFill>
                <a:latin typeface="+mn-lt"/>
                <a:ea typeface="CiscoSansTT Thin" charset="0"/>
                <a:cs typeface="CiscoSansTT Thin" charset="0"/>
              </a:defRPr>
            </a:lvl3pPr>
            <a:lvl4pPr marL="739601" indent="0">
              <a:buClr>
                <a:schemeClr val="tx1"/>
              </a:buClr>
              <a:buSzPct val="80000"/>
              <a:buFontTx/>
              <a:buNone/>
              <a:defRPr sz="1400" b="0" i="0">
                <a:solidFill>
                  <a:schemeClr val="tx1"/>
                </a:solidFill>
                <a:latin typeface="+mn-lt"/>
                <a:ea typeface="CiscoSansTT Thin" charset="0"/>
                <a:cs typeface="CiscoSansTT Thin" charset="0"/>
              </a:defRPr>
            </a:lvl4pPr>
            <a:lvl5pPr marL="914188" indent="0">
              <a:buClr>
                <a:schemeClr val="tx1"/>
              </a:buClr>
              <a:buSzPct val="80000"/>
              <a:buFontTx/>
              <a:buNone/>
              <a:defRPr sz="1200" b="0" i="0">
                <a:solidFill>
                  <a:schemeClr val="tx1"/>
                </a:solidFill>
                <a:latin typeface="+mn-lt"/>
                <a:ea typeface="CiscoSansTT Thin" charset="0"/>
                <a:cs typeface="CiscoSansTT Thin" charset="0"/>
              </a:defRPr>
            </a:lvl5pPr>
          </a:lstStyle>
          <a:p>
            <a:pPr lvl="0"/>
            <a:r>
              <a:rPr lang="en-US" dirty="0"/>
              <a:t>Enter Code</a:t>
            </a:r>
          </a:p>
        </p:txBody>
      </p:sp>
      <p:sp>
        <p:nvSpPr>
          <p:cNvPr id="6" name="Title Placeholder 5"/>
          <p:cNvSpPr>
            <a:spLocks noGrp="1"/>
          </p:cNvSpPr>
          <p:nvPr>
            <p:ph type="title" hasCustomPrompt="1"/>
          </p:nvPr>
        </p:nvSpPr>
        <p:spPr bwMode="auto">
          <a:xfrm>
            <a:off x="437766" y="341314"/>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24" tIns="45712" rIns="91424" bIns="45712" numCol="1" anchor="ctr" anchorCtr="0" compatLnSpc="1">
            <a:prstTxWarp prst="textNoShape">
              <a:avLst/>
            </a:prstTxWarp>
          </a:bodyPr>
          <a:lstStyle>
            <a:lvl1pPr>
              <a:defRPr sz="2800">
                <a:solidFill>
                  <a:schemeClr val="tx2"/>
                </a:solidFill>
              </a:defRPr>
            </a:lvl1pPr>
          </a:lstStyle>
          <a:p>
            <a:pPr lvl="0"/>
            <a:r>
              <a:rPr lang="en-US" dirty="0"/>
              <a:t>Code Sample</a:t>
            </a:r>
            <a:endParaRPr lang="en-GB" dirty="0"/>
          </a:p>
        </p:txBody>
      </p:sp>
    </p:spTree>
    <p:extLst>
      <p:ext uri="{BB962C8B-B14F-4D97-AF65-F5344CB8AC3E}">
        <p14:creationId xmlns:p14="http://schemas.microsoft.com/office/powerpoint/2010/main" val="39878619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p:cSld name="5_Segue_White">
    <p:spTree>
      <p:nvGrpSpPr>
        <p:cNvPr id="1" name=""/>
        <p:cNvGrpSpPr/>
        <p:nvPr/>
      </p:nvGrpSpPr>
      <p:grpSpPr>
        <a:xfrm>
          <a:off x="0" y="0"/>
          <a:ext cx="0" cy="0"/>
          <a:chOff x="0" y="0"/>
          <a:chExt cx="0" cy="0"/>
        </a:xfrm>
      </p:grpSpPr>
      <p:sp>
        <p:nvSpPr>
          <p:cNvPr id="3" name="Rectangle 2"/>
          <p:cNvSpPr/>
          <p:nvPr/>
        </p:nvSpPr>
        <p:spPr>
          <a:xfrm>
            <a:off x="0" y="0"/>
            <a:ext cx="9144000" cy="5143500"/>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7" name="Title 1"/>
          <p:cNvSpPr>
            <a:spLocks noGrp="1"/>
          </p:cNvSpPr>
          <p:nvPr>
            <p:ph type="ctrTitle" hasCustomPrompt="1"/>
          </p:nvPr>
        </p:nvSpPr>
        <p:spPr>
          <a:xfrm>
            <a:off x="416425" y="915409"/>
            <a:ext cx="7598042" cy="2569946"/>
          </a:xfrm>
          <a:prstGeom prst="rect">
            <a:avLst/>
          </a:prstGeom>
          <a:noFill/>
        </p:spPr>
        <p:txBody>
          <a:bodyPr anchor="b">
            <a:noAutofit/>
          </a:bodyPr>
          <a:lstStyle>
            <a:lvl1pPr marL="0" indent="0" algn="l">
              <a:lnSpc>
                <a:spcPct val="90000"/>
              </a:lnSpc>
              <a:buFont typeface="Arial" panose="020B0604020202020204" pitchFamily="34" charset="0"/>
              <a:buNone/>
              <a:defRPr sz="4600" b="0" i="0" spc="0" baseline="0">
                <a:solidFill>
                  <a:schemeClr val="tx2"/>
                </a:solidFill>
                <a:latin typeface="+mj-lt"/>
                <a:ea typeface="CiscoSansTT Thin" charset="0"/>
                <a:cs typeface="CiscoSansTT Thin" charset="0"/>
              </a:defRPr>
            </a:lvl1pPr>
          </a:lstStyle>
          <a:p>
            <a:r>
              <a:rPr lang="en-GB" dirty="0"/>
              <a:t>Section Title Goes Here</a:t>
            </a:r>
            <a:endParaRPr lang="en-US" dirty="0"/>
          </a:p>
        </p:txBody>
      </p:sp>
    </p:spTree>
    <p:extLst>
      <p:ext uri="{BB962C8B-B14F-4D97-AF65-F5344CB8AC3E}">
        <p14:creationId xmlns:p14="http://schemas.microsoft.com/office/powerpoint/2010/main" val="21615665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5_Title Slide">
    <p:bg>
      <p:bgPr>
        <a:solidFill>
          <a:schemeClr val="accent1"/>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13" name="Rectangle 12"/>
          <p:cNvSpPr/>
          <p:nvPr userDrawn="1"/>
        </p:nvSpPr>
        <p:spPr>
          <a:xfrm>
            <a:off x="0" y="1765004"/>
            <a:ext cx="9144000" cy="3378495"/>
          </a:xfrm>
          <a:prstGeom prst="rect">
            <a:avLst/>
          </a:prstGeom>
          <a:gradFill flip="none" rotWithShape="1">
            <a:gsLst>
              <a:gs pos="0">
                <a:srgbClr val="241906">
                  <a:alpha val="0"/>
                </a:srgbClr>
              </a:gs>
              <a:gs pos="100000">
                <a:srgbClr val="0F211B"/>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Subtitle 2"/>
          <p:cNvSpPr>
            <a:spLocks noGrp="1"/>
          </p:cNvSpPr>
          <p:nvPr>
            <p:ph type="subTitle" idx="1" hasCustomPrompt="1"/>
          </p:nvPr>
        </p:nvSpPr>
        <p:spPr>
          <a:xfrm>
            <a:off x="469496" y="4250664"/>
            <a:ext cx="8296421" cy="288131"/>
          </a:xfrm>
          <a:prstGeom prst="rect">
            <a:avLst/>
          </a:prstGeom>
        </p:spPr>
        <p:txBody>
          <a:bodyPr lIns="91420" tIns="45710" rIns="91420" bIns="45710" anchor="b" anchorCtr="0">
            <a:noAutofit/>
          </a:bodyPr>
          <a:lstStyle>
            <a:lvl1pPr marL="0" indent="0" algn="l">
              <a:buNone/>
              <a:defRPr sz="1600" b="0" i="0">
                <a:solidFill>
                  <a:schemeClr val="bg2"/>
                </a:solidFill>
                <a:latin typeface="+mj-lt"/>
                <a:cs typeface="Arial" panose="020B0604020202020204" pitchFamily="34" charset="0"/>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GB" dirty="0"/>
              <a:t>Speaker Name</a:t>
            </a:r>
            <a:endParaRPr lang="en-US" dirty="0"/>
          </a:p>
        </p:txBody>
      </p:sp>
      <p:sp>
        <p:nvSpPr>
          <p:cNvPr id="17" name="Text Placeholder 38"/>
          <p:cNvSpPr>
            <a:spLocks noGrp="1"/>
          </p:cNvSpPr>
          <p:nvPr>
            <p:ph type="body" sz="quarter" idx="11" hasCustomPrompt="1"/>
          </p:nvPr>
        </p:nvSpPr>
        <p:spPr>
          <a:xfrm>
            <a:off x="469496" y="4490661"/>
            <a:ext cx="8296421" cy="288131"/>
          </a:xfrm>
          <a:prstGeom prst="rect">
            <a:avLst/>
          </a:prstGeom>
        </p:spPr>
        <p:txBody>
          <a:bodyPr lIns="91420" tIns="45710" rIns="91420" bIns="45710"/>
          <a:lstStyle>
            <a:lvl1pPr marL="0" indent="0" algn="l">
              <a:buFontTx/>
              <a:buNone/>
              <a:defRPr lang="en-US" sz="1600" b="0" i="0" kern="1200" dirty="0" smtClean="0">
                <a:solidFill>
                  <a:schemeClr val="bg2"/>
                </a:solidFill>
                <a:latin typeface="+mj-lt"/>
                <a:ea typeface="+mn-ea"/>
                <a:cs typeface="Arial" panose="020B0604020202020204"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GB" dirty="0"/>
              <a:t>Speaker Title</a:t>
            </a:r>
          </a:p>
        </p:txBody>
      </p:sp>
      <p:sp>
        <p:nvSpPr>
          <p:cNvPr id="18" name="Text Placeholder 40"/>
          <p:cNvSpPr>
            <a:spLocks noGrp="1"/>
          </p:cNvSpPr>
          <p:nvPr>
            <p:ph type="body" sz="quarter" idx="12" hasCustomPrompt="1"/>
          </p:nvPr>
        </p:nvSpPr>
        <p:spPr>
          <a:xfrm>
            <a:off x="469496" y="4730658"/>
            <a:ext cx="8296421" cy="288131"/>
          </a:xfrm>
          <a:prstGeom prst="rect">
            <a:avLst/>
          </a:prstGeom>
        </p:spPr>
        <p:txBody>
          <a:bodyPr lIns="91420" tIns="45710" rIns="91420" bIns="45710"/>
          <a:lstStyle>
            <a:lvl1pPr marL="0" indent="0" algn="l">
              <a:buFontTx/>
              <a:buNone/>
              <a:defRPr lang="en-US" sz="1600" b="0" i="0" kern="1200" dirty="0" smtClean="0">
                <a:solidFill>
                  <a:schemeClr val="bg2"/>
                </a:solidFill>
                <a:latin typeface="+mj-lt"/>
                <a:ea typeface="+mn-ea"/>
                <a:cs typeface="Arial" panose="020B0604020202020204"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GB" dirty="0"/>
              <a:t>Date</a:t>
            </a:r>
          </a:p>
        </p:txBody>
      </p:sp>
      <p:sp>
        <p:nvSpPr>
          <p:cNvPr id="6" name="Freeform 6"/>
          <p:cNvSpPr>
            <a:spLocks noChangeAspect="1" noEditPoints="1"/>
          </p:cNvSpPr>
          <p:nvPr userDrawn="1"/>
        </p:nvSpPr>
        <p:spPr bwMode="auto">
          <a:xfrm>
            <a:off x="469496" y="391308"/>
            <a:ext cx="795528" cy="422625"/>
          </a:xfrm>
          <a:custGeom>
            <a:avLst/>
            <a:gdLst>
              <a:gd name="T0" fmla="*/ 2671 w 3456"/>
              <a:gd name="T1" fmla="*/ 1521 h 1834"/>
              <a:gd name="T2" fmla="*/ 2857 w 3456"/>
              <a:gd name="T3" fmla="*/ 1677 h 1834"/>
              <a:gd name="T4" fmla="*/ 2975 w 3456"/>
              <a:gd name="T5" fmla="*/ 1465 h 1834"/>
              <a:gd name="T6" fmla="*/ 1129 w 3456"/>
              <a:gd name="T7" fmla="*/ 1823 h 1834"/>
              <a:gd name="T8" fmla="*/ 3082 w 3456"/>
              <a:gd name="T9" fmla="*/ 1330 h 1834"/>
              <a:gd name="T10" fmla="*/ 3082 w 3456"/>
              <a:gd name="T11" fmla="*/ 1712 h 1834"/>
              <a:gd name="T12" fmla="*/ 2700 w 3456"/>
              <a:gd name="T13" fmla="*/ 1809 h 1834"/>
              <a:gd name="T14" fmla="*/ 2513 w 3456"/>
              <a:gd name="T15" fmla="*/ 1479 h 1834"/>
              <a:gd name="T16" fmla="*/ 2783 w 3456"/>
              <a:gd name="T17" fmla="*/ 1211 h 1834"/>
              <a:gd name="T18" fmla="*/ 2351 w 3456"/>
              <a:gd name="T19" fmla="*/ 1392 h 1834"/>
              <a:gd name="T20" fmla="*/ 2136 w 3456"/>
              <a:gd name="T21" fmla="*/ 1381 h 1834"/>
              <a:gd name="T22" fmla="*/ 2093 w 3456"/>
              <a:gd name="T23" fmla="*/ 1625 h 1834"/>
              <a:gd name="T24" fmla="*/ 2335 w 3456"/>
              <a:gd name="T25" fmla="*/ 1658 h 1834"/>
              <a:gd name="T26" fmla="*/ 2174 w 3456"/>
              <a:gd name="T27" fmla="*/ 1832 h 1834"/>
              <a:gd name="T28" fmla="*/ 1903 w 3456"/>
              <a:gd name="T29" fmla="*/ 1605 h 1834"/>
              <a:gd name="T30" fmla="*/ 2047 w 3456"/>
              <a:gd name="T31" fmla="*/ 1249 h 1834"/>
              <a:gd name="T32" fmla="*/ 748 w 3456"/>
              <a:gd name="T33" fmla="*/ 1223 h 1834"/>
              <a:gd name="T34" fmla="*/ 642 w 3456"/>
              <a:gd name="T35" fmla="*/ 1359 h 1834"/>
              <a:gd name="T36" fmla="*/ 479 w 3456"/>
              <a:gd name="T37" fmla="*/ 1550 h 1834"/>
              <a:gd name="T38" fmla="*/ 697 w 3456"/>
              <a:gd name="T39" fmla="*/ 1676 h 1834"/>
              <a:gd name="T40" fmla="*/ 692 w 3456"/>
              <a:gd name="T41" fmla="*/ 1830 h 1834"/>
              <a:gd name="T42" fmla="*/ 370 w 3456"/>
              <a:gd name="T43" fmla="*/ 1710 h 1834"/>
              <a:gd name="T44" fmla="*/ 375 w 3456"/>
              <a:gd name="T45" fmla="*/ 1326 h 1834"/>
              <a:gd name="T46" fmla="*/ 1610 w 3456"/>
              <a:gd name="T47" fmla="*/ 1211 h 1834"/>
              <a:gd name="T48" fmla="*/ 1679 w 3456"/>
              <a:gd name="T49" fmla="*/ 1350 h 1834"/>
              <a:gd name="T50" fmla="*/ 1494 w 3456"/>
              <a:gd name="T51" fmla="*/ 1373 h 1834"/>
              <a:gd name="T52" fmla="*/ 1634 w 3456"/>
              <a:gd name="T53" fmla="*/ 1470 h 1834"/>
              <a:gd name="T54" fmla="*/ 1737 w 3456"/>
              <a:gd name="T55" fmla="*/ 1694 h 1834"/>
              <a:gd name="T56" fmla="*/ 1524 w 3456"/>
              <a:gd name="T57" fmla="*/ 1833 h 1834"/>
              <a:gd name="T58" fmla="*/ 1334 w 3456"/>
              <a:gd name="T59" fmla="*/ 1678 h 1834"/>
              <a:gd name="T60" fmla="*/ 1552 w 3456"/>
              <a:gd name="T61" fmla="*/ 1690 h 1834"/>
              <a:gd name="T62" fmla="*/ 1520 w 3456"/>
              <a:gd name="T63" fmla="*/ 1584 h 1834"/>
              <a:gd name="T64" fmla="*/ 1350 w 3456"/>
              <a:gd name="T65" fmla="*/ 1473 h 1834"/>
              <a:gd name="T66" fmla="*/ 1446 w 3456"/>
              <a:gd name="T67" fmla="*/ 1227 h 1834"/>
              <a:gd name="T68" fmla="*/ 3456 w 3456"/>
              <a:gd name="T69" fmla="*/ 569 h 1834"/>
              <a:gd name="T70" fmla="*/ 3328 w 3456"/>
              <a:gd name="T71" fmla="*/ 780 h 1834"/>
              <a:gd name="T72" fmla="*/ 3381 w 3456"/>
              <a:gd name="T73" fmla="*/ 493 h 1834"/>
              <a:gd name="T74" fmla="*/ 1793 w 3456"/>
              <a:gd name="T75" fmla="*/ 766 h 1834"/>
              <a:gd name="T76" fmla="*/ 1653 w 3456"/>
              <a:gd name="T77" fmla="*/ 727 h 1834"/>
              <a:gd name="T78" fmla="*/ 113 w 3456"/>
              <a:gd name="T79" fmla="*/ 503 h 1834"/>
              <a:gd name="T80" fmla="*/ 95 w 3456"/>
              <a:gd name="T81" fmla="*/ 801 h 1834"/>
              <a:gd name="T82" fmla="*/ 10 w 3456"/>
              <a:gd name="T83" fmla="*/ 531 h 1834"/>
              <a:gd name="T84" fmla="*/ 3040 w 3456"/>
              <a:gd name="T85" fmla="*/ 340 h 1834"/>
              <a:gd name="T86" fmla="*/ 2929 w 3456"/>
              <a:gd name="T87" fmla="*/ 793 h 1834"/>
              <a:gd name="T88" fmla="*/ 2947 w 3456"/>
              <a:gd name="T89" fmla="*/ 287 h 1834"/>
              <a:gd name="T90" fmla="*/ 2214 w 3456"/>
              <a:gd name="T91" fmla="*/ 748 h 1834"/>
              <a:gd name="T92" fmla="*/ 2069 w 3456"/>
              <a:gd name="T93" fmla="*/ 748 h 1834"/>
              <a:gd name="T94" fmla="*/ 1335 w 3456"/>
              <a:gd name="T95" fmla="*/ 287 h 1834"/>
              <a:gd name="T96" fmla="*/ 1353 w 3456"/>
              <a:gd name="T97" fmla="*/ 793 h 1834"/>
              <a:gd name="T98" fmla="*/ 1242 w 3456"/>
              <a:gd name="T99" fmla="*/ 340 h 1834"/>
              <a:gd name="T100" fmla="*/ 553 w 3456"/>
              <a:gd name="T101" fmla="*/ 322 h 1834"/>
              <a:gd name="T102" fmla="*/ 468 w 3456"/>
              <a:gd name="T103" fmla="*/ 801 h 1834"/>
              <a:gd name="T104" fmla="*/ 450 w 3456"/>
              <a:gd name="T105" fmla="*/ 295 h 1834"/>
              <a:gd name="T106" fmla="*/ 2630 w 3456"/>
              <a:gd name="T107" fmla="*/ 879 h 1834"/>
              <a:gd name="T108" fmla="*/ 2490 w 3456"/>
              <a:gd name="T109" fmla="*/ 917 h 1834"/>
              <a:gd name="T110" fmla="*/ 902 w 3456"/>
              <a:gd name="T111" fmla="*/ 0 h 1834"/>
              <a:gd name="T112" fmla="*/ 955 w 3456"/>
              <a:gd name="T113" fmla="*/ 931 h 1834"/>
              <a:gd name="T114" fmla="*/ 826 w 3456"/>
              <a:gd name="T115" fmla="*/ 75 h 18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456" h="1834">
                <a:moveTo>
                  <a:pt x="2828" y="1362"/>
                </a:moveTo>
                <a:lnTo>
                  <a:pt x="2798" y="1364"/>
                </a:lnTo>
                <a:lnTo>
                  <a:pt x="2771" y="1371"/>
                </a:lnTo>
                <a:lnTo>
                  <a:pt x="2747" y="1384"/>
                </a:lnTo>
                <a:lnTo>
                  <a:pt x="2725" y="1400"/>
                </a:lnTo>
                <a:lnTo>
                  <a:pt x="2706" y="1419"/>
                </a:lnTo>
                <a:lnTo>
                  <a:pt x="2691" y="1441"/>
                </a:lnTo>
                <a:lnTo>
                  <a:pt x="2680" y="1465"/>
                </a:lnTo>
                <a:lnTo>
                  <a:pt x="2674" y="1492"/>
                </a:lnTo>
                <a:lnTo>
                  <a:pt x="2671" y="1521"/>
                </a:lnTo>
                <a:lnTo>
                  <a:pt x="2674" y="1549"/>
                </a:lnTo>
                <a:lnTo>
                  <a:pt x="2680" y="1577"/>
                </a:lnTo>
                <a:lnTo>
                  <a:pt x="2691" y="1601"/>
                </a:lnTo>
                <a:lnTo>
                  <a:pt x="2706" y="1623"/>
                </a:lnTo>
                <a:lnTo>
                  <a:pt x="2725" y="1642"/>
                </a:lnTo>
                <a:lnTo>
                  <a:pt x="2747" y="1658"/>
                </a:lnTo>
                <a:lnTo>
                  <a:pt x="2771" y="1669"/>
                </a:lnTo>
                <a:lnTo>
                  <a:pt x="2798" y="1677"/>
                </a:lnTo>
                <a:lnTo>
                  <a:pt x="2828" y="1680"/>
                </a:lnTo>
                <a:lnTo>
                  <a:pt x="2857" y="1677"/>
                </a:lnTo>
                <a:lnTo>
                  <a:pt x="2883" y="1669"/>
                </a:lnTo>
                <a:lnTo>
                  <a:pt x="2908" y="1658"/>
                </a:lnTo>
                <a:lnTo>
                  <a:pt x="2930" y="1642"/>
                </a:lnTo>
                <a:lnTo>
                  <a:pt x="2948" y="1623"/>
                </a:lnTo>
                <a:lnTo>
                  <a:pt x="2964" y="1601"/>
                </a:lnTo>
                <a:lnTo>
                  <a:pt x="2975" y="1577"/>
                </a:lnTo>
                <a:lnTo>
                  <a:pt x="2982" y="1549"/>
                </a:lnTo>
                <a:lnTo>
                  <a:pt x="2985" y="1521"/>
                </a:lnTo>
                <a:lnTo>
                  <a:pt x="2982" y="1492"/>
                </a:lnTo>
                <a:lnTo>
                  <a:pt x="2975" y="1465"/>
                </a:lnTo>
                <a:lnTo>
                  <a:pt x="2964" y="1441"/>
                </a:lnTo>
                <a:lnTo>
                  <a:pt x="2948" y="1419"/>
                </a:lnTo>
                <a:lnTo>
                  <a:pt x="2930" y="1400"/>
                </a:lnTo>
                <a:lnTo>
                  <a:pt x="2908" y="1384"/>
                </a:lnTo>
                <a:lnTo>
                  <a:pt x="2883" y="1371"/>
                </a:lnTo>
                <a:lnTo>
                  <a:pt x="2857" y="1364"/>
                </a:lnTo>
                <a:lnTo>
                  <a:pt x="2828" y="1362"/>
                </a:lnTo>
                <a:close/>
                <a:moveTo>
                  <a:pt x="977" y="1218"/>
                </a:moveTo>
                <a:lnTo>
                  <a:pt x="1129" y="1218"/>
                </a:lnTo>
                <a:lnTo>
                  <a:pt x="1129" y="1823"/>
                </a:lnTo>
                <a:lnTo>
                  <a:pt x="977" y="1823"/>
                </a:lnTo>
                <a:lnTo>
                  <a:pt x="977" y="1218"/>
                </a:lnTo>
                <a:close/>
                <a:moveTo>
                  <a:pt x="2828" y="1208"/>
                </a:moveTo>
                <a:lnTo>
                  <a:pt x="2873" y="1211"/>
                </a:lnTo>
                <a:lnTo>
                  <a:pt x="2916" y="1219"/>
                </a:lnTo>
                <a:lnTo>
                  <a:pt x="2955" y="1232"/>
                </a:lnTo>
                <a:lnTo>
                  <a:pt x="2992" y="1251"/>
                </a:lnTo>
                <a:lnTo>
                  <a:pt x="3026" y="1273"/>
                </a:lnTo>
                <a:lnTo>
                  <a:pt x="3056" y="1299"/>
                </a:lnTo>
                <a:lnTo>
                  <a:pt x="3082" y="1330"/>
                </a:lnTo>
                <a:lnTo>
                  <a:pt x="3104" y="1363"/>
                </a:lnTo>
                <a:lnTo>
                  <a:pt x="3121" y="1398"/>
                </a:lnTo>
                <a:lnTo>
                  <a:pt x="3134" y="1437"/>
                </a:lnTo>
                <a:lnTo>
                  <a:pt x="3142" y="1479"/>
                </a:lnTo>
                <a:lnTo>
                  <a:pt x="3145" y="1521"/>
                </a:lnTo>
                <a:lnTo>
                  <a:pt x="3142" y="1563"/>
                </a:lnTo>
                <a:lnTo>
                  <a:pt x="3134" y="1604"/>
                </a:lnTo>
                <a:lnTo>
                  <a:pt x="3121" y="1642"/>
                </a:lnTo>
                <a:lnTo>
                  <a:pt x="3104" y="1679"/>
                </a:lnTo>
                <a:lnTo>
                  <a:pt x="3082" y="1712"/>
                </a:lnTo>
                <a:lnTo>
                  <a:pt x="3056" y="1742"/>
                </a:lnTo>
                <a:lnTo>
                  <a:pt x="3026" y="1769"/>
                </a:lnTo>
                <a:lnTo>
                  <a:pt x="2992" y="1791"/>
                </a:lnTo>
                <a:lnTo>
                  <a:pt x="2955" y="1809"/>
                </a:lnTo>
                <a:lnTo>
                  <a:pt x="2916" y="1822"/>
                </a:lnTo>
                <a:lnTo>
                  <a:pt x="2873" y="1831"/>
                </a:lnTo>
                <a:lnTo>
                  <a:pt x="2828" y="1834"/>
                </a:lnTo>
                <a:lnTo>
                  <a:pt x="2783" y="1831"/>
                </a:lnTo>
                <a:lnTo>
                  <a:pt x="2740" y="1822"/>
                </a:lnTo>
                <a:lnTo>
                  <a:pt x="2700" y="1809"/>
                </a:lnTo>
                <a:lnTo>
                  <a:pt x="2663" y="1791"/>
                </a:lnTo>
                <a:lnTo>
                  <a:pt x="2630" y="1769"/>
                </a:lnTo>
                <a:lnTo>
                  <a:pt x="2599" y="1742"/>
                </a:lnTo>
                <a:lnTo>
                  <a:pt x="2573" y="1712"/>
                </a:lnTo>
                <a:lnTo>
                  <a:pt x="2551" y="1679"/>
                </a:lnTo>
                <a:lnTo>
                  <a:pt x="2534" y="1642"/>
                </a:lnTo>
                <a:lnTo>
                  <a:pt x="2521" y="1604"/>
                </a:lnTo>
                <a:lnTo>
                  <a:pt x="2513" y="1563"/>
                </a:lnTo>
                <a:lnTo>
                  <a:pt x="2510" y="1521"/>
                </a:lnTo>
                <a:lnTo>
                  <a:pt x="2513" y="1479"/>
                </a:lnTo>
                <a:lnTo>
                  <a:pt x="2521" y="1437"/>
                </a:lnTo>
                <a:lnTo>
                  <a:pt x="2534" y="1398"/>
                </a:lnTo>
                <a:lnTo>
                  <a:pt x="2551" y="1363"/>
                </a:lnTo>
                <a:lnTo>
                  <a:pt x="2573" y="1330"/>
                </a:lnTo>
                <a:lnTo>
                  <a:pt x="2599" y="1299"/>
                </a:lnTo>
                <a:lnTo>
                  <a:pt x="2630" y="1273"/>
                </a:lnTo>
                <a:lnTo>
                  <a:pt x="2663" y="1251"/>
                </a:lnTo>
                <a:lnTo>
                  <a:pt x="2700" y="1232"/>
                </a:lnTo>
                <a:lnTo>
                  <a:pt x="2740" y="1219"/>
                </a:lnTo>
                <a:lnTo>
                  <a:pt x="2783" y="1211"/>
                </a:lnTo>
                <a:lnTo>
                  <a:pt x="2828" y="1208"/>
                </a:lnTo>
                <a:close/>
                <a:moveTo>
                  <a:pt x="2213" y="1208"/>
                </a:moveTo>
                <a:lnTo>
                  <a:pt x="2242" y="1209"/>
                </a:lnTo>
                <a:lnTo>
                  <a:pt x="2268" y="1211"/>
                </a:lnTo>
                <a:lnTo>
                  <a:pt x="2292" y="1215"/>
                </a:lnTo>
                <a:lnTo>
                  <a:pt x="2312" y="1219"/>
                </a:lnTo>
                <a:lnTo>
                  <a:pt x="2329" y="1223"/>
                </a:lnTo>
                <a:lnTo>
                  <a:pt x="2343" y="1227"/>
                </a:lnTo>
                <a:lnTo>
                  <a:pt x="2351" y="1230"/>
                </a:lnTo>
                <a:lnTo>
                  <a:pt x="2351" y="1392"/>
                </a:lnTo>
                <a:lnTo>
                  <a:pt x="2346" y="1389"/>
                </a:lnTo>
                <a:lnTo>
                  <a:pt x="2335" y="1384"/>
                </a:lnTo>
                <a:lnTo>
                  <a:pt x="2321" y="1377"/>
                </a:lnTo>
                <a:lnTo>
                  <a:pt x="2302" y="1371"/>
                </a:lnTo>
                <a:lnTo>
                  <a:pt x="2279" y="1365"/>
                </a:lnTo>
                <a:lnTo>
                  <a:pt x="2253" y="1360"/>
                </a:lnTo>
                <a:lnTo>
                  <a:pt x="2223" y="1359"/>
                </a:lnTo>
                <a:lnTo>
                  <a:pt x="2192" y="1362"/>
                </a:lnTo>
                <a:lnTo>
                  <a:pt x="2163" y="1369"/>
                </a:lnTo>
                <a:lnTo>
                  <a:pt x="2136" y="1381"/>
                </a:lnTo>
                <a:lnTo>
                  <a:pt x="2113" y="1396"/>
                </a:lnTo>
                <a:lnTo>
                  <a:pt x="2095" y="1415"/>
                </a:lnTo>
                <a:lnTo>
                  <a:pt x="2079" y="1437"/>
                </a:lnTo>
                <a:lnTo>
                  <a:pt x="2067" y="1463"/>
                </a:lnTo>
                <a:lnTo>
                  <a:pt x="2060" y="1490"/>
                </a:lnTo>
                <a:lnTo>
                  <a:pt x="2058" y="1521"/>
                </a:lnTo>
                <a:lnTo>
                  <a:pt x="2060" y="1550"/>
                </a:lnTo>
                <a:lnTo>
                  <a:pt x="2066" y="1578"/>
                </a:lnTo>
                <a:lnTo>
                  <a:pt x="2078" y="1602"/>
                </a:lnTo>
                <a:lnTo>
                  <a:pt x="2093" y="1625"/>
                </a:lnTo>
                <a:lnTo>
                  <a:pt x="2112" y="1644"/>
                </a:lnTo>
                <a:lnTo>
                  <a:pt x="2135" y="1660"/>
                </a:lnTo>
                <a:lnTo>
                  <a:pt x="2162" y="1672"/>
                </a:lnTo>
                <a:lnTo>
                  <a:pt x="2191" y="1679"/>
                </a:lnTo>
                <a:lnTo>
                  <a:pt x="2223" y="1682"/>
                </a:lnTo>
                <a:lnTo>
                  <a:pt x="2253" y="1680"/>
                </a:lnTo>
                <a:lnTo>
                  <a:pt x="2279" y="1676"/>
                </a:lnTo>
                <a:lnTo>
                  <a:pt x="2301" y="1671"/>
                </a:lnTo>
                <a:lnTo>
                  <a:pt x="2321" y="1664"/>
                </a:lnTo>
                <a:lnTo>
                  <a:pt x="2335" y="1658"/>
                </a:lnTo>
                <a:lnTo>
                  <a:pt x="2346" y="1653"/>
                </a:lnTo>
                <a:lnTo>
                  <a:pt x="2351" y="1649"/>
                </a:lnTo>
                <a:lnTo>
                  <a:pt x="2351" y="1812"/>
                </a:lnTo>
                <a:lnTo>
                  <a:pt x="2339" y="1816"/>
                </a:lnTo>
                <a:lnTo>
                  <a:pt x="2322" y="1820"/>
                </a:lnTo>
                <a:lnTo>
                  <a:pt x="2300" y="1826"/>
                </a:lnTo>
                <a:lnTo>
                  <a:pt x="2275" y="1830"/>
                </a:lnTo>
                <a:lnTo>
                  <a:pt x="2245" y="1833"/>
                </a:lnTo>
                <a:lnTo>
                  <a:pt x="2213" y="1834"/>
                </a:lnTo>
                <a:lnTo>
                  <a:pt x="2174" y="1832"/>
                </a:lnTo>
                <a:lnTo>
                  <a:pt x="2136" y="1826"/>
                </a:lnTo>
                <a:lnTo>
                  <a:pt x="2100" y="1815"/>
                </a:lnTo>
                <a:lnTo>
                  <a:pt x="2065" y="1801"/>
                </a:lnTo>
                <a:lnTo>
                  <a:pt x="2033" y="1783"/>
                </a:lnTo>
                <a:lnTo>
                  <a:pt x="2002" y="1762"/>
                </a:lnTo>
                <a:lnTo>
                  <a:pt x="1975" y="1737"/>
                </a:lnTo>
                <a:lnTo>
                  <a:pt x="1952" y="1710"/>
                </a:lnTo>
                <a:lnTo>
                  <a:pt x="1931" y="1678"/>
                </a:lnTo>
                <a:lnTo>
                  <a:pt x="1915" y="1643"/>
                </a:lnTo>
                <a:lnTo>
                  <a:pt x="1903" y="1605"/>
                </a:lnTo>
                <a:lnTo>
                  <a:pt x="1896" y="1564"/>
                </a:lnTo>
                <a:lnTo>
                  <a:pt x="1892" y="1521"/>
                </a:lnTo>
                <a:lnTo>
                  <a:pt x="1896" y="1477"/>
                </a:lnTo>
                <a:lnTo>
                  <a:pt x="1904" y="1434"/>
                </a:lnTo>
                <a:lnTo>
                  <a:pt x="1917" y="1395"/>
                </a:lnTo>
                <a:lnTo>
                  <a:pt x="1934" y="1359"/>
                </a:lnTo>
                <a:lnTo>
                  <a:pt x="1957" y="1326"/>
                </a:lnTo>
                <a:lnTo>
                  <a:pt x="1984" y="1296"/>
                </a:lnTo>
                <a:lnTo>
                  <a:pt x="2014" y="1271"/>
                </a:lnTo>
                <a:lnTo>
                  <a:pt x="2047" y="1249"/>
                </a:lnTo>
                <a:lnTo>
                  <a:pt x="2085" y="1231"/>
                </a:lnTo>
                <a:lnTo>
                  <a:pt x="2125" y="1218"/>
                </a:lnTo>
                <a:lnTo>
                  <a:pt x="2168" y="1211"/>
                </a:lnTo>
                <a:lnTo>
                  <a:pt x="2213" y="1208"/>
                </a:lnTo>
                <a:close/>
                <a:moveTo>
                  <a:pt x="630" y="1208"/>
                </a:moveTo>
                <a:lnTo>
                  <a:pt x="660" y="1209"/>
                </a:lnTo>
                <a:lnTo>
                  <a:pt x="687" y="1211"/>
                </a:lnTo>
                <a:lnTo>
                  <a:pt x="711" y="1215"/>
                </a:lnTo>
                <a:lnTo>
                  <a:pt x="731" y="1219"/>
                </a:lnTo>
                <a:lnTo>
                  <a:pt x="748" y="1223"/>
                </a:lnTo>
                <a:lnTo>
                  <a:pt x="760" y="1227"/>
                </a:lnTo>
                <a:lnTo>
                  <a:pt x="769" y="1230"/>
                </a:lnTo>
                <a:lnTo>
                  <a:pt x="769" y="1392"/>
                </a:lnTo>
                <a:lnTo>
                  <a:pt x="763" y="1389"/>
                </a:lnTo>
                <a:lnTo>
                  <a:pt x="754" y="1384"/>
                </a:lnTo>
                <a:lnTo>
                  <a:pt x="739" y="1377"/>
                </a:lnTo>
                <a:lnTo>
                  <a:pt x="721" y="1371"/>
                </a:lnTo>
                <a:lnTo>
                  <a:pt x="697" y="1365"/>
                </a:lnTo>
                <a:lnTo>
                  <a:pt x="671" y="1360"/>
                </a:lnTo>
                <a:lnTo>
                  <a:pt x="642" y="1359"/>
                </a:lnTo>
                <a:lnTo>
                  <a:pt x="611" y="1362"/>
                </a:lnTo>
                <a:lnTo>
                  <a:pt x="581" y="1369"/>
                </a:lnTo>
                <a:lnTo>
                  <a:pt x="555" y="1381"/>
                </a:lnTo>
                <a:lnTo>
                  <a:pt x="532" y="1396"/>
                </a:lnTo>
                <a:lnTo>
                  <a:pt x="513" y="1415"/>
                </a:lnTo>
                <a:lnTo>
                  <a:pt x="497" y="1437"/>
                </a:lnTo>
                <a:lnTo>
                  <a:pt x="485" y="1463"/>
                </a:lnTo>
                <a:lnTo>
                  <a:pt x="479" y="1490"/>
                </a:lnTo>
                <a:lnTo>
                  <a:pt x="475" y="1521"/>
                </a:lnTo>
                <a:lnTo>
                  <a:pt x="479" y="1550"/>
                </a:lnTo>
                <a:lnTo>
                  <a:pt x="485" y="1578"/>
                </a:lnTo>
                <a:lnTo>
                  <a:pt x="496" y="1602"/>
                </a:lnTo>
                <a:lnTo>
                  <a:pt x="512" y="1625"/>
                </a:lnTo>
                <a:lnTo>
                  <a:pt x="531" y="1644"/>
                </a:lnTo>
                <a:lnTo>
                  <a:pt x="554" y="1660"/>
                </a:lnTo>
                <a:lnTo>
                  <a:pt x="580" y="1672"/>
                </a:lnTo>
                <a:lnTo>
                  <a:pt x="610" y="1679"/>
                </a:lnTo>
                <a:lnTo>
                  <a:pt x="642" y="1682"/>
                </a:lnTo>
                <a:lnTo>
                  <a:pt x="671" y="1680"/>
                </a:lnTo>
                <a:lnTo>
                  <a:pt x="697" y="1676"/>
                </a:lnTo>
                <a:lnTo>
                  <a:pt x="719" y="1671"/>
                </a:lnTo>
                <a:lnTo>
                  <a:pt x="738" y="1664"/>
                </a:lnTo>
                <a:lnTo>
                  <a:pt x="753" y="1658"/>
                </a:lnTo>
                <a:lnTo>
                  <a:pt x="763" y="1653"/>
                </a:lnTo>
                <a:lnTo>
                  <a:pt x="769" y="1649"/>
                </a:lnTo>
                <a:lnTo>
                  <a:pt x="769" y="1812"/>
                </a:lnTo>
                <a:lnTo>
                  <a:pt x="757" y="1816"/>
                </a:lnTo>
                <a:lnTo>
                  <a:pt x="740" y="1820"/>
                </a:lnTo>
                <a:lnTo>
                  <a:pt x="718" y="1826"/>
                </a:lnTo>
                <a:lnTo>
                  <a:pt x="692" y="1830"/>
                </a:lnTo>
                <a:lnTo>
                  <a:pt x="663" y="1833"/>
                </a:lnTo>
                <a:lnTo>
                  <a:pt x="630" y="1834"/>
                </a:lnTo>
                <a:lnTo>
                  <a:pt x="592" y="1832"/>
                </a:lnTo>
                <a:lnTo>
                  <a:pt x="554" y="1826"/>
                </a:lnTo>
                <a:lnTo>
                  <a:pt x="518" y="1815"/>
                </a:lnTo>
                <a:lnTo>
                  <a:pt x="484" y="1801"/>
                </a:lnTo>
                <a:lnTo>
                  <a:pt x="451" y="1783"/>
                </a:lnTo>
                <a:lnTo>
                  <a:pt x="421" y="1762"/>
                </a:lnTo>
                <a:lnTo>
                  <a:pt x="394" y="1737"/>
                </a:lnTo>
                <a:lnTo>
                  <a:pt x="370" y="1710"/>
                </a:lnTo>
                <a:lnTo>
                  <a:pt x="350" y="1678"/>
                </a:lnTo>
                <a:lnTo>
                  <a:pt x="333" y="1643"/>
                </a:lnTo>
                <a:lnTo>
                  <a:pt x="322" y="1605"/>
                </a:lnTo>
                <a:lnTo>
                  <a:pt x="314" y="1564"/>
                </a:lnTo>
                <a:lnTo>
                  <a:pt x="311" y="1521"/>
                </a:lnTo>
                <a:lnTo>
                  <a:pt x="314" y="1477"/>
                </a:lnTo>
                <a:lnTo>
                  <a:pt x="323" y="1434"/>
                </a:lnTo>
                <a:lnTo>
                  <a:pt x="335" y="1395"/>
                </a:lnTo>
                <a:lnTo>
                  <a:pt x="353" y="1359"/>
                </a:lnTo>
                <a:lnTo>
                  <a:pt x="375" y="1326"/>
                </a:lnTo>
                <a:lnTo>
                  <a:pt x="402" y="1296"/>
                </a:lnTo>
                <a:lnTo>
                  <a:pt x="433" y="1271"/>
                </a:lnTo>
                <a:lnTo>
                  <a:pt x="466" y="1249"/>
                </a:lnTo>
                <a:lnTo>
                  <a:pt x="503" y="1231"/>
                </a:lnTo>
                <a:lnTo>
                  <a:pt x="544" y="1218"/>
                </a:lnTo>
                <a:lnTo>
                  <a:pt x="585" y="1211"/>
                </a:lnTo>
                <a:lnTo>
                  <a:pt x="630" y="1208"/>
                </a:lnTo>
                <a:close/>
                <a:moveTo>
                  <a:pt x="1556" y="1208"/>
                </a:moveTo>
                <a:lnTo>
                  <a:pt x="1583" y="1209"/>
                </a:lnTo>
                <a:lnTo>
                  <a:pt x="1610" y="1211"/>
                </a:lnTo>
                <a:lnTo>
                  <a:pt x="1634" y="1213"/>
                </a:lnTo>
                <a:lnTo>
                  <a:pt x="1656" y="1217"/>
                </a:lnTo>
                <a:lnTo>
                  <a:pt x="1675" y="1220"/>
                </a:lnTo>
                <a:lnTo>
                  <a:pt x="1689" y="1223"/>
                </a:lnTo>
                <a:lnTo>
                  <a:pt x="1699" y="1226"/>
                </a:lnTo>
                <a:lnTo>
                  <a:pt x="1704" y="1227"/>
                </a:lnTo>
                <a:lnTo>
                  <a:pt x="1704" y="1356"/>
                </a:lnTo>
                <a:lnTo>
                  <a:pt x="1700" y="1355"/>
                </a:lnTo>
                <a:lnTo>
                  <a:pt x="1691" y="1353"/>
                </a:lnTo>
                <a:lnTo>
                  <a:pt x="1679" y="1350"/>
                </a:lnTo>
                <a:lnTo>
                  <a:pt x="1663" y="1347"/>
                </a:lnTo>
                <a:lnTo>
                  <a:pt x="1645" y="1343"/>
                </a:lnTo>
                <a:lnTo>
                  <a:pt x="1625" y="1340"/>
                </a:lnTo>
                <a:lnTo>
                  <a:pt x="1605" y="1338"/>
                </a:lnTo>
                <a:lnTo>
                  <a:pt x="1586" y="1337"/>
                </a:lnTo>
                <a:lnTo>
                  <a:pt x="1557" y="1339"/>
                </a:lnTo>
                <a:lnTo>
                  <a:pt x="1534" y="1344"/>
                </a:lnTo>
                <a:lnTo>
                  <a:pt x="1515" y="1351"/>
                </a:lnTo>
                <a:lnTo>
                  <a:pt x="1502" y="1362"/>
                </a:lnTo>
                <a:lnTo>
                  <a:pt x="1494" y="1373"/>
                </a:lnTo>
                <a:lnTo>
                  <a:pt x="1491" y="1387"/>
                </a:lnTo>
                <a:lnTo>
                  <a:pt x="1494" y="1402"/>
                </a:lnTo>
                <a:lnTo>
                  <a:pt x="1501" y="1413"/>
                </a:lnTo>
                <a:lnTo>
                  <a:pt x="1511" y="1423"/>
                </a:lnTo>
                <a:lnTo>
                  <a:pt x="1523" y="1430"/>
                </a:lnTo>
                <a:lnTo>
                  <a:pt x="1536" y="1436"/>
                </a:lnTo>
                <a:lnTo>
                  <a:pt x="1549" y="1441"/>
                </a:lnTo>
                <a:lnTo>
                  <a:pt x="1560" y="1445"/>
                </a:lnTo>
                <a:lnTo>
                  <a:pt x="1602" y="1458"/>
                </a:lnTo>
                <a:lnTo>
                  <a:pt x="1634" y="1470"/>
                </a:lnTo>
                <a:lnTo>
                  <a:pt x="1661" y="1484"/>
                </a:lnTo>
                <a:lnTo>
                  <a:pt x="1684" y="1501"/>
                </a:lnTo>
                <a:lnTo>
                  <a:pt x="1703" y="1519"/>
                </a:lnTo>
                <a:lnTo>
                  <a:pt x="1719" y="1539"/>
                </a:lnTo>
                <a:lnTo>
                  <a:pt x="1731" y="1560"/>
                </a:lnTo>
                <a:lnTo>
                  <a:pt x="1740" y="1583"/>
                </a:lnTo>
                <a:lnTo>
                  <a:pt x="1745" y="1606"/>
                </a:lnTo>
                <a:lnTo>
                  <a:pt x="1746" y="1630"/>
                </a:lnTo>
                <a:lnTo>
                  <a:pt x="1744" y="1664"/>
                </a:lnTo>
                <a:lnTo>
                  <a:pt x="1737" y="1694"/>
                </a:lnTo>
                <a:lnTo>
                  <a:pt x="1727" y="1720"/>
                </a:lnTo>
                <a:lnTo>
                  <a:pt x="1712" y="1744"/>
                </a:lnTo>
                <a:lnTo>
                  <a:pt x="1696" y="1764"/>
                </a:lnTo>
                <a:lnTo>
                  <a:pt x="1676" y="1781"/>
                </a:lnTo>
                <a:lnTo>
                  <a:pt x="1654" y="1796"/>
                </a:lnTo>
                <a:lnTo>
                  <a:pt x="1630" y="1809"/>
                </a:lnTo>
                <a:lnTo>
                  <a:pt x="1604" y="1818"/>
                </a:lnTo>
                <a:lnTo>
                  <a:pt x="1578" y="1826"/>
                </a:lnTo>
                <a:lnTo>
                  <a:pt x="1551" y="1830"/>
                </a:lnTo>
                <a:lnTo>
                  <a:pt x="1524" y="1833"/>
                </a:lnTo>
                <a:lnTo>
                  <a:pt x="1498" y="1834"/>
                </a:lnTo>
                <a:lnTo>
                  <a:pt x="1467" y="1833"/>
                </a:lnTo>
                <a:lnTo>
                  <a:pt x="1439" y="1832"/>
                </a:lnTo>
                <a:lnTo>
                  <a:pt x="1412" y="1829"/>
                </a:lnTo>
                <a:lnTo>
                  <a:pt x="1388" y="1827"/>
                </a:lnTo>
                <a:lnTo>
                  <a:pt x="1368" y="1823"/>
                </a:lnTo>
                <a:lnTo>
                  <a:pt x="1351" y="1820"/>
                </a:lnTo>
                <a:lnTo>
                  <a:pt x="1339" y="1818"/>
                </a:lnTo>
                <a:lnTo>
                  <a:pt x="1334" y="1817"/>
                </a:lnTo>
                <a:lnTo>
                  <a:pt x="1334" y="1678"/>
                </a:lnTo>
                <a:lnTo>
                  <a:pt x="1343" y="1680"/>
                </a:lnTo>
                <a:lnTo>
                  <a:pt x="1356" y="1684"/>
                </a:lnTo>
                <a:lnTo>
                  <a:pt x="1375" y="1688"/>
                </a:lnTo>
                <a:lnTo>
                  <a:pt x="1397" y="1693"/>
                </a:lnTo>
                <a:lnTo>
                  <a:pt x="1422" y="1697"/>
                </a:lnTo>
                <a:lnTo>
                  <a:pt x="1448" y="1700"/>
                </a:lnTo>
                <a:lnTo>
                  <a:pt x="1477" y="1701"/>
                </a:lnTo>
                <a:lnTo>
                  <a:pt x="1507" y="1699"/>
                </a:lnTo>
                <a:lnTo>
                  <a:pt x="1531" y="1696"/>
                </a:lnTo>
                <a:lnTo>
                  <a:pt x="1552" y="1690"/>
                </a:lnTo>
                <a:lnTo>
                  <a:pt x="1568" y="1681"/>
                </a:lnTo>
                <a:lnTo>
                  <a:pt x="1578" y="1671"/>
                </a:lnTo>
                <a:lnTo>
                  <a:pt x="1585" y="1658"/>
                </a:lnTo>
                <a:lnTo>
                  <a:pt x="1587" y="1644"/>
                </a:lnTo>
                <a:lnTo>
                  <a:pt x="1585" y="1629"/>
                </a:lnTo>
                <a:lnTo>
                  <a:pt x="1578" y="1618"/>
                </a:lnTo>
                <a:lnTo>
                  <a:pt x="1567" y="1607"/>
                </a:lnTo>
                <a:lnTo>
                  <a:pt x="1553" y="1598"/>
                </a:lnTo>
                <a:lnTo>
                  <a:pt x="1537" y="1590"/>
                </a:lnTo>
                <a:lnTo>
                  <a:pt x="1520" y="1584"/>
                </a:lnTo>
                <a:lnTo>
                  <a:pt x="1509" y="1581"/>
                </a:lnTo>
                <a:lnTo>
                  <a:pt x="1498" y="1577"/>
                </a:lnTo>
                <a:lnTo>
                  <a:pt x="1487" y="1574"/>
                </a:lnTo>
                <a:lnTo>
                  <a:pt x="1462" y="1565"/>
                </a:lnTo>
                <a:lnTo>
                  <a:pt x="1439" y="1555"/>
                </a:lnTo>
                <a:lnTo>
                  <a:pt x="1416" y="1542"/>
                </a:lnTo>
                <a:lnTo>
                  <a:pt x="1396" y="1528"/>
                </a:lnTo>
                <a:lnTo>
                  <a:pt x="1378" y="1512"/>
                </a:lnTo>
                <a:lnTo>
                  <a:pt x="1363" y="1494"/>
                </a:lnTo>
                <a:lnTo>
                  <a:pt x="1350" y="1473"/>
                </a:lnTo>
                <a:lnTo>
                  <a:pt x="1341" y="1451"/>
                </a:lnTo>
                <a:lnTo>
                  <a:pt x="1334" y="1425"/>
                </a:lnTo>
                <a:lnTo>
                  <a:pt x="1332" y="1396"/>
                </a:lnTo>
                <a:lnTo>
                  <a:pt x="1334" y="1364"/>
                </a:lnTo>
                <a:lnTo>
                  <a:pt x="1342" y="1333"/>
                </a:lnTo>
                <a:lnTo>
                  <a:pt x="1354" y="1306"/>
                </a:lnTo>
                <a:lnTo>
                  <a:pt x="1371" y="1281"/>
                </a:lnTo>
                <a:lnTo>
                  <a:pt x="1392" y="1259"/>
                </a:lnTo>
                <a:lnTo>
                  <a:pt x="1417" y="1241"/>
                </a:lnTo>
                <a:lnTo>
                  <a:pt x="1446" y="1227"/>
                </a:lnTo>
                <a:lnTo>
                  <a:pt x="1479" y="1216"/>
                </a:lnTo>
                <a:lnTo>
                  <a:pt x="1515" y="1210"/>
                </a:lnTo>
                <a:lnTo>
                  <a:pt x="1556" y="1208"/>
                </a:lnTo>
                <a:close/>
                <a:moveTo>
                  <a:pt x="3381" y="493"/>
                </a:moveTo>
                <a:lnTo>
                  <a:pt x="3400" y="496"/>
                </a:lnTo>
                <a:lnTo>
                  <a:pt x="3418" y="503"/>
                </a:lnTo>
                <a:lnTo>
                  <a:pt x="3434" y="515"/>
                </a:lnTo>
                <a:lnTo>
                  <a:pt x="3446" y="531"/>
                </a:lnTo>
                <a:lnTo>
                  <a:pt x="3453" y="548"/>
                </a:lnTo>
                <a:lnTo>
                  <a:pt x="3456" y="569"/>
                </a:lnTo>
                <a:lnTo>
                  <a:pt x="3456" y="727"/>
                </a:lnTo>
                <a:lnTo>
                  <a:pt x="3453" y="748"/>
                </a:lnTo>
                <a:lnTo>
                  <a:pt x="3446" y="766"/>
                </a:lnTo>
                <a:lnTo>
                  <a:pt x="3434" y="780"/>
                </a:lnTo>
                <a:lnTo>
                  <a:pt x="3418" y="793"/>
                </a:lnTo>
                <a:lnTo>
                  <a:pt x="3400" y="801"/>
                </a:lnTo>
                <a:lnTo>
                  <a:pt x="3381" y="803"/>
                </a:lnTo>
                <a:lnTo>
                  <a:pt x="3361" y="801"/>
                </a:lnTo>
                <a:lnTo>
                  <a:pt x="3343" y="793"/>
                </a:lnTo>
                <a:lnTo>
                  <a:pt x="3328" y="780"/>
                </a:lnTo>
                <a:lnTo>
                  <a:pt x="3316" y="766"/>
                </a:lnTo>
                <a:lnTo>
                  <a:pt x="3308" y="748"/>
                </a:lnTo>
                <a:lnTo>
                  <a:pt x="3306" y="727"/>
                </a:lnTo>
                <a:lnTo>
                  <a:pt x="3306" y="569"/>
                </a:lnTo>
                <a:lnTo>
                  <a:pt x="3308" y="548"/>
                </a:lnTo>
                <a:lnTo>
                  <a:pt x="3316" y="531"/>
                </a:lnTo>
                <a:lnTo>
                  <a:pt x="3328" y="515"/>
                </a:lnTo>
                <a:lnTo>
                  <a:pt x="3343" y="503"/>
                </a:lnTo>
                <a:lnTo>
                  <a:pt x="3361" y="496"/>
                </a:lnTo>
                <a:lnTo>
                  <a:pt x="3381" y="493"/>
                </a:lnTo>
                <a:close/>
                <a:moveTo>
                  <a:pt x="1728" y="493"/>
                </a:moveTo>
                <a:lnTo>
                  <a:pt x="1748" y="496"/>
                </a:lnTo>
                <a:lnTo>
                  <a:pt x="1766" y="503"/>
                </a:lnTo>
                <a:lnTo>
                  <a:pt x="1781" y="515"/>
                </a:lnTo>
                <a:lnTo>
                  <a:pt x="1793" y="531"/>
                </a:lnTo>
                <a:lnTo>
                  <a:pt x="1800" y="548"/>
                </a:lnTo>
                <a:lnTo>
                  <a:pt x="1803" y="569"/>
                </a:lnTo>
                <a:lnTo>
                  <a:pt x="1803" y="727"/>
                </a:lnTo>
                <a:lnTo>
                  <a:pt x="1800" y="748"/>
                </a:lnTo>
                <a:lnTo>
                  <a:pt x="1793" y="766"/>
                </a:lnTo>
                <a:lnTo>
                  <a:pt x="1781" y="780"/>
                </a:lnTo>
                <a:lnTo>
                  <a:pt x="1766" y="793"/>
                </a:lnTo>
                <a:lnTo>
                  <a:pt x="1748" y="801"/>
                </a:lnTo>
                <a:lnTo>
                  <a:pt x="1728" y="803"/>
                </a:lnTo>
                <a:lnTo>
                  <a:pt x="1708" y="801"/>
                </a:lnTo>
                <a:lnTo>
                  <a:pt x="1690" y="793"/>
                </a:lnTo>
                <a:lnTo>
                  <a:pt x="1675" y="780"/>
                </a:lnTo>
                <a:lnTo>
                  <a:pt x="1663" y="766"/>
                </a:lnTo>
                <a:lnTo>
                  <a:pt x="1656" y="748"/>
                </a:lnTo>
                <a:lnTo>
                  <a:pt x="1653" y="727"/>
                </a:lnTo>
                <a:lnTo>
                  <a:pt x="1653" y="569"/>
                </a:lnTo>
                <a:lnTo>
                  <a:pt x="1656" y="548"/>
                </a:lnTo>
                <a:lnTo>
                  <a:pt x="1663" y="531"/>
                </a:lnTo>
                <a:lnTo>
                  <a:pt x="1675" y="515"/>
                </a:lnTo>
                <a:lnTo>
                  <a:pt x="1690" y="503"/>
                </a:lnTo>
                <a:lnTo>
                  <a:pt x="1708" y="496"/>
                </a:lnTo>
                <a:lnTo>
                  <a:pt x="1728" y="493"/>
                </a:lnTo>
                <a:close/>
                <a:moveTo>
                  <a:pt x="75" y="493"/>
                </a:moveTo>
                <a:lnTo>
                  <a:pt x="95" y="496"/>
                </a:lnTo>
                <a:lnTo>
                  <a:pt x="113" y="503"/>
                </a:lnTo>
                <a:lnTo>
                  <a:pt x="129" y="515"/>
                </a:lnTo>
                <a:lnTo>
                  <a:pt x="140" y="531"/>
                </a:lnTo>
                <a:lnTo>
                  <a:pt x="148" y="548"/>
                </a:lnTo>
                <a:lnTo>
                  <a:pt x="151" y="569"/>
                </a:lnTo>
                <a:lnTo>
                  <a:pt x="151" y="727"/>
                </a:lnTo>
                <a:lnTo>
                  <a:pt x="148" y="748"/>
                </a:lnTo>
                <a:lnTo>
                  <a:pt x="140" y="766"/>
                </a:lnTo>
                <a:lnTo>
                  <a:pt x="129" y="780"/>
                </a:lnTo>
                <a:lnTo>
                  <a:pt x="113" y="793"/>
                </a:lnTo>
                <a:lnTo>
                  <a:pt x="95" y="801"/>
                </a:lnTo>
                <a:lnTo>
                  <a:pt x="75" y="803"/>
                </a:lnTo>
                <a:lnTo>
                  <a:pt x="56" y="801"/>
                </a:lnTo>
                <a:lnTo>
                  <a:pt x="38" y="793"/>
                </a:lnTo>
                <a:lnTo>
                  <a:pt x="22" y="780"/>
                </a:lnTo>
                <a:lnTo>
                  <a:pt x="10" y="766"/>
                </a:lnTo>
                <a:lnTo>
                  <a:pt x="3" y="748"/>
                </a:lnTo>
                <a:lnTo>
                  <a:pt x="0" y="727"/>
                </a:lnTo>
                <a:lnTo>
                  <a:pt x="0" y="569"/>
                </a:lnTo>
                <a:lnTo>
                  <a:pt x="3" y="548"/>
                </a:lnTo>
                <a:lnTo>
                  <a:pt x="10" y="531"/>
                </a:lnTo>
                <a:lnTo>
                  <a:pt x="22" y="515"/>
                </a:lnTo>
                <a:lnTo>
                  <a:pt x="38" y="503"/>
                </a:lnTo>
                <a:lnTo>
                  <a:pt x="56" y="496"/>
                </a:lnTo>
                <a:lnTo>
                  <a:pt x="75" y="493"/>
                </a:lnTo>
                <a:close/>
                <a:moveTo>
                  <a:pt x="2968" y="285"/>
                </a:moveTo>
                <a:lnTo>
                  <a:pt x="2988" y="287"/>
                </a:lnTo>
                <a:lnTo>
                  <a:pt x="3006" y="295"/>
                </a:lnTo>
                <a:lnTo>
                  <a:pt x="3021" y="307"/>
                </a:lnTo>
                <a:lnTo>
                  <a:pt x="3033" y="322"/>
                </a:lnTo>
                <a:lnTo>
                  <a:pt x="3040" y="340"/>
                </a:lnTo>
                <a:lnTo>
                  <a:pt x="3043" y="360"/>
                </a:lnTo>
                <a:lnTo>
                  <a:pt x="3043" y="727"/>
                </a:lnTo>
                <a:lnTo>
                  <a:pt x="3040" y="748"/>
                </a:lnTo>
                <a:lnTo>
                  <a:pt x="3033" y="766"/>
                </a:lnTo>
                <a:lnTo>
                  <a:pt x="3021" y="780"/>
                </a:lnTo>
                <a:lnTo>
                  <a:pt x="3006" y="793"/>
                </a:lnTo>
                <a:lnTo>
                  <a:pt x="2988" y="801"/>
                </a:lnTo>
                <a:lnTo>
                  <a:pt x="2968" y="803"/>
                </a:lnTo>
                <a:lnTo>
                  <a:pt x="2947" y="801"/>
                </a:lnTo>
                <a:lnTo>
                  <a:pt x="2929" y="793"/>
                </a:lnTo>
                <a:lnTo>
                  <a:pt x="2915" y="780"/>
                </a:lnTo>
                <a:lnTo>
                  <a:pt x="2903" y="766"/>
                </a:lnTo>
                <a:lnTo>
                  <a:pt x="2895" y="748"/>
                </a:lnTo>
                <a:lnTo>
                  <a:pt x="2893" y="727"/>
                </a:lnTo>
                <a:lnTo>
                  <a:pt x="2893" y="360"/>
                </a:lnTo>
                <a:lnTo>
                  <a:pt x="2895" y="340"/>
                </a:lnTo>
                <a:lnTo>
                  <a:pt x="2903" y="322"/>
                </a:lnTo>
                <a:lnTo>
                  <a:pt x="2915" y="307"/>
                </a:lnTo>
                <a:lnTo>
                  <a:pt x="2929" y="295"/>
                </a:lnTo>
                <a:lnTo>
                  <a:pt x="2947" y="287"/>
                </a:lnTo>
                <a:lnTo>
                  <a:pt x="2968" y="285"/>
                </a:lnTo>
                <a:close/>
                <a:moveTo>
                  <a:pt x="2142" y="285"/>
                </a:moveTo>
                <a:lnTo>
                  <a:pt x="2162" y="287"/>
                </a:lnTo>
                <a:lnTo>
                  <a:pt x="2179" y="295"/>
                </a:lnTo>
                <a:lnTo>
                  <a:pt x="2194" y="307"/>
                </a:lnTo>
                <a:lnTo>
                  <a:pt x="2207" y="322"/>
                </a:lnTo>
                <a:lnTo>
                  <a:pt x="2214" y="340"/>
                </a:lnTo>
                <a:lnTo>
                  <a:pt x="2216" y="360"/>
                </a:lnTo>
                <a:lnTo>
                  <a:pt x="2216" y="727"/>
                </a:lnTo>
                <a:lnTo>
                  <a:pt x="2214" y="748"/>
                </a:lnTo>
                <a:lnTo>
                  <a:pt x="2207" y="766"/>
                </a:lnTo>
                <a:lnTo>
                  <a:pt x="2194" y="780"/>
                </a:lnTo>
                <a:lnTo>
                  <a:pt x="2179" y="793"/>
                </a:lnTo>
                <a:lnTo>
                  <a:pt x="2162" y="801"/>
                </a:lnTo>
                <a:lnTo>
                  <a:pt x="2142" y="803"/>
                </a:lnTo>
                <a:lnTo>
                  <a:pt x="2122" y="801"/>
                </a:lnTo>
                <a:lnTo>
                  <a:pt x="2104" y="793"/>
                </a:lnTo>
                <a:lnTo>
                  <a:pt x="2088" y="780"/>
                </a:lnTo>
                <a:lnTo>
                  <a:pt x="2077" y="766"/>
                </a:lnTo>
                <a:lnTo>
                  <a:pt x="2069" y="748"/>
                </a:lnTo>
                <a:lnTo>
                  <a:pt x="2066" y="727"/>
                </a:lnTo>
                <a:lnTo>
                  <a:pt x="2066" y="360"/>
                </a:lnTo>
                <a:lnTo>
                  <a:pt x="2069" y="340"/>
                </a:lnTo>
                <a:lnTo>
                  <a:pt x="2077" y="322"/>
                </a:lnTo>
                <a:lnTo>
                  <a:pt x="2088" y="307"/>
                </a:lnTo>
                <a:lnTo>
                  <a:pt x="2104" y="295"/>
                </a:lnTo>
                <a:lnTo>
                  <a:pt x="2122" y="287"/>
                </a:lnTo>
                <a:lnTo>
                  <a:pt x="2142" y="285"/>
                </a:lnTo>
                <a:close/>
                <a:moveTo>
                  <a:pt x="1315" y="285"/>
                </a:moveTo>
                <a:lnTo>
                  <a:pt x="1335" y="287"/>
                </a:lnTo>
                <a:lnTo>
                  <a:pt x="1353" y="295"/>
                </a:lnTo>
                <a:lnTo>
                  <a:pt x="1368" y="307"/>
                </a:lnTo>
                <a:lnTo>
                  <a:pt x="1380" y="322"/>
                </a:lnTo>
                <a:lnTo>
                  <a:pt x="1388" y="340"/>
                </a:lnTo>
                <a:lnTo>
                  <a:pt x="1390" y="360"/>
                </a:lnTo>
                <a:lnTo>
                  <a:pt x="1390" y="727"/>
                </a:lnTo>
                <a:lnTo>
                  <a:pt x="1388" y="748"/>
                </a:lnTo>
                <a:lnTo>
                  <a:pt x="1380" y="766"/>
                </a:lnTo>
                <a:lnTo>
                  <a:pt x="1368" y="780"/>
                </a:lnTo>
                <a:lnTo>
                  <a:pt x="1353" y="793"/>
                </a:lnTo>
                <a:lnTo>
                  <a:pt x="1335" y="801"/>
                </a:lnTo>
                <a:lnTo>
                  <a:pt x="1315" y="803"/>
                </a:lnTo>
                <a:lnTo>
                  <a:pt x="1295" y="801"/>
                </a:lnTo>
                <a:lnTo>
                  <a:pt x="1277" y="793"/>
                </a:lnTo>
                <a:lnTo>
                  <a:pt x="1262" y="780"/>
                </a:lnTo>
                <a:lnTo>
                  <a:pt x="1250" y="766"/>
                </a:lnTo>
                <a:lnTo>
                  <a:pt x="1242" y="748"/>
                </a:lnTo>
                <a:lnTo>
                  <a:pt x="1240" y="727"/>
                </a:lnTo>
                <a:lnTo>
                  <a:pt x="1240" y="360"/>
                </a:lnTo>
                <a:lnTo>
                  <a:pt x="1242" y="340"/>
                </a:lnTo>
                <a:lnTo>
                  <a:pt x="1250" y="322"/>
                </a:lnTo>
                <a:lnTo>
                  <a:pt x="1262" y="307"/>
                </a:lnTo>
                <a:lnTo>
                  <a:pt x="1277" y="295"/>
                </a:lnTo>
                <a:lnTo>
                  <a:pt x="1295" y="287"/>
                </a:lnTo>
                <a:lnTo>
                  <a:pt x="1315" y="285"/>
                </a:lnTo>
                <a:close/>
                <a:moveTo>
                  <a:pt x="488" y="285"/>
                </a:moveTo>
                <a:lnTo>
                  <a:pt x="508" y="287"/>
                </a:lnTo>
                <a:lnTo>
                  <a:pt x="527" y="295"/>
                </a:lnTo>
                <a:lnTo>
                  <a:pt x="541" y="307"/>
                </a:lnTo>
                <a:lnTo>
                  <a:pt x="553" y="322"/>
                </a:lnTo>
                <a:lnTo>
                  <a:pt x="561" y="340"/>
                </a:lnTo>
                <a:lnTo>
                  <a:pt x="563" y="360"/>
                </a:lnTo>
                <a:lnTo>
                  <a:pt x="563" y="727"/>
                </a:lnTo>
                <a:lnTo>
                  <a:pt x="561" y="748"/>
                </a:lnTo>
                <a:lnTo>
                  <a:pt x="553" y="766"/>
                </a:lnTo>
                <a:lnTo>
                  <a:pt x="541" y="780"/>
                </a:lnTo>
                <a:lnTo>
                  <a:pt x="527" y="793"/>
                </a:lnTo>
                <a:lnTo>
                  <a:pt x="508" y="801"/>
                </a:lnTo>
                <a:lnTo>
                  <a:pt x="488" y="803"/>
                </a:lnTo>
                <a:lnTo>
                  <a:pt x="468" y="801"/>
                </a:lnTo>
                <a:lnTo>
                  <a:pt x="450" y="793"/>
                </a:lnTo>
                <a:lnTo>
                  <a:pt x="436" y="780"/>
                </a:lnTo>
                <a:lnTo>
                  <a:pt x="423" y="766"/>
                </a:lnTo>
                <a:lnTo>
                  <a:pt x="416" y="748"/>
                </a:lnTo>
                <a:lnTo>
                  <a:pt x="414" y="727"/>
                </a:lnTo>
                <a:lnTo>
                  <a:pt x="414" y="360"/>
                </a:lnTo>
                <a:lnTo>
                  <a:pt x="416" y="340"/>
                </a:lnTo>
                <a:lnTo>
                  <a:pt x="423" y="322"/>
                </a:lnTo>
                <a:lnTo>
                  <a:pt x="436" y="307"/>
                </a:lnTo>
                <a:lnTo>
                  <a:pt x="450" y="295"/>
                </a:lnTo>
                <a:lnTo>
                  <a:pt x="468" y="287"/>
                </a:lnTo>
                <a:lnTo>
                  <a:pt x="488" y="285"/>
                </a:lnTo>
                <a:close/>
                <a:moveTo>
                  <a:pt x="2555" y="0"/>
                </a:moveTo>
                <a:lnTo>
                  <a:pt x="2575" y="2"/>
                </a:lnTo>
                <a:lnTo>
                  <a:pt x="2593" y="10"/>
                </a:lnTo>
                <a:lnTo>
                  <a:pt x="2608" y="22"/>
                </a:lnTo>
                <a:lnTo>
                  <a:pt x="2619" y="37"/>
                </a:lnTo>
                <a:lnTo>
                  <a:pt x="2628" y="55"/>
                </a:lnTo>
                <a:lnTo>
                  <a:pt x="2630" y="75"/>
                </a:lnTo>
                <a:lnTo>
                  <a:pt x="2630" y="879"/>
                </a:lnTo>
                <a:lnTo>
                  <a:pt x="2628" y="899"/>
                </a:lnTo>
                <a:lnTo>
                  <a:pt x="2619" y="917"/>
                </a:lnTo>
                <a:lnTo>
                  <a:pt x="2608" y="931"/>
                </a:lnTo>
                <a:lnTo>
                  <a:pt x="2593" y="944"/>
                </a:lnTo>
                <a:lnTo>
                  <a:pt x="2575" y="951"/>
                </a:lnTo>
                <a:lnTo>
                  <a:pt x="2555" y="953"/>
                </a:lnTo>
                <a:lnTo>
                  <a:pt x="2535" y="951"/>
                </a:lnTo>
                <a:lnTo>
                  <a:pt x="2517" y="944"/>
                </a:lnTo>
                <a:lnTo>
                  <a:pt x="2502" y="931"/>
                </a:lnTo>
                <a:lnTo>
                  <a:pt x="2490" y="917"/>
                </a:lnTo>
                <a:lnTo>
                  <a:pt x="2483" y="899"/>
                </a:lnTo>
                <a:lnTo>
                  <a:pt x="2480" y="879"/>
                </a:lnTo>
                <a:lnTo>
                  <a:pt x="2480" y="75"/>
                </a:lnTo>
                <a:lnTo>
                  <a:pt x="2483" y="55"/>
                </a:lnTo>
                <a:lnTo>
                  <a:pt x="2490" y="37"/>
                </a:lnTo>
                <a:lnTo>
                  <a:pt x="2502" y="22"/>
                </a:lnTo>
                <a:lnTo>
                  <a:pt x="2517" y="10"/>
                </a:lnTo>
                <a:lnTo>
                  <a:pt x="2535" y="2"/>
                </a:lnTo>
                <a:lnTo>
                  <a:pt x="2555" y="0"/>
                </a:lnTo>
                <a:close/>
                <a:moveTo>
                  <a:pt x="902" y="0"/>
                </a:moveTo>
                <a:lnTo>
                  <a:pt x="922" y="2"/>
                </a:lnTo>
                <a:lnTo>
                  <a:pt x="939" y="10"/>
                </a:lnTo>
                <a:lnTo>
                  <a:pt x="955" y="22"/>
                </a:lnTo>
                <a:lnTo>
                  <a:pt x="967" y="37"/>
                </a:lnTo>
                <a:lnTo>
                  <a:pt x="974" y="55"/>
                </a:lnTo>
                <a:lnTo>
                  <a:pt x="977" y="75"/>
                </a:lnTo>
                <a:lnTo>
                  <a:pt x="977" y="879"/>
                </a:lnTo>
                <a:lnTo>
                  <a:pt x="974" y="899"/>
                </a:lnTo>
                <a:lnTo>
                  <a:pt x="967" y="917"/>
                </a:lnTo>
                <a:lnTo>
                  <a:pt x="955" y="931"/>
                </a:lnTo>
                <a:lnTo>
                  <a:pt x="939" y="944"/>
                </a:lnTo>
                <a:lnTo>
                  <a:pt x="922" y="951"/>
                </a:lnTo>
                <a:lnTo>
                  <a:pt x="902" y="953"/>
                </a:lnTo>
                <a:lnTo>
                  <a:pt x="882" y="951"/>
                </a:lnTo>
                <a:lnTo>
                  <a:pt x="864" y="944"/>
                </a:lnTo>
                <a:lnTo>
                  <a:pt x="848" y="931"/>
                </a:lnTo>
                <a:lnTo>
                  <a:pt x="837" y="917"/>
                </a:lnTo>
                <a:lnTo>
                  <a:pt x="829" y="899"/>
                </a:lnTo>
                <a:lnTo>
                  <a:pt x="826" y="879"/>
                </a:lnTo>
                <a:lnTo>
                  <a:pt x="826" y="75"/>
                </a:lnTo>
                <a:lnTo>
                  <a:pt x="829" y="55"/>
                </a:lnTo>
                <a:lnTo>
                  <a:pt x="837" y="37"/>
                </a:lnTo>
                <a:lnTo>
                  <a:pt x="848" y="22"/>
                </a:lnTo>
                <a:lnTo>
                  <a:pt x="864" y="10"/>
                </a:lnTo>
                <a:lnTo>
                  <a:pt x="882" y="2"/>
                </a:lnTo>
                <a:lnTo>
                  <a:pt x="90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bg1"/>
              </a:solidFill>
            </a:endParaRPr>
          </a:p>
        </p:txBody>
      </p:sp>
      <p:pic>
        <p:nvPicPr>
          <p:cNvPr id="10" name="Picture 5"/>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02041" y="314314"/>
            <a:ext cx="941388" cy="5857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4" name="Text Placeholder 2"/>
          <p:cNvSpPr>
            <a:spLocks noGrp="1"/>
          </p:cNvSpPr>
          <p:nvPr>
            <p:ph type="body" sz="quarter" idx="13" hasCustomPrompt="1"/>
          </p:nvPr>
        </p:nvSpPr>
        <p:spPr>
          <a:xfrm>
            <a:off x="439568" y="3625331"/>
            <a:ext cx="8302625" cy="299001"/>
          </a:xfrm>
          <a:prstGeom prst="rect">
            <a:avLst/>
          </a:prstGeom>
        </p:spPr>
        <p:txBody>
          <a:bodyPr lIns="91420" tIns="45710" rIns="91420" bIns="45710"/>
          <a:lstStyle>
            <a:lvl1pPr marL="0" indent="0">
              <a:buFont typeface="Arial" panose="020B0604020202020204" pitchFamily="34" charset="0"/>
              <a:buNone/>
              <a:defRPr sz="2200" b="0" i="0" baseline="0">
                <a:solidFill>
                  <a:schemeClr val="bg2"/>
                </a:solidFill>
                <a:latin typeface="+mj-lt"/>
                <a:cs typeface="Arial" panose="020B0604020202020204" pitchFamily="34" charset="0"/>
              </a:defRPr>
            </a:lvl1pPr>
            <a:lvl2pPr marL="304781" indent="0">
              <a:buNone/>
              <a:defRPr/>
            </a:lvl2pPr>
            <a:lvl3pPr marL="427401" indent="0">
              <a:buNone/>
              <a:defRPr/>
            </a:lvl3pPr>
            <a:lvl4pPr marL="516694" indent="0">
              <a:buNone/>
              <a:defRPr/>
            </a:lvl4pPr>
            <a:lvl5pPr marL="601221" indent="0">
              <a:buNone/>
              <a:defRPr/>
            </a:lvl5pPr>
          </a:lstStyle>
          <a:p>
            <a:pPr lvl="0"/>
            <a:r>
              <a:rPr lang="en-GB" dirty="0"/>
              <a:t>Subtitle Goes Here</a:t>
            </a:r>
          </a:p>
        </p:txBody>
      </p:sp>
      <p:sp>
        <p:nvSpPr>
          <p:cNvPr id="15" name="Title 1"/>
          <p:cNvSpPr>
            <a:spLocks noGrp="1"/>
          </p:cNvSpPr>
          <p:nvPr>
            <p:ph type="ctrTitle" hasCustomPrompt="1"/>
          </p:nvPr>
        </p:nvSpPr>
        <p:spPr>
          <a:xfrm>
            <a:off x="402041" y="3053845"/>
            <a:ext cx="8340152" cy="644730"/>
          </a:xfrm>
          <a:prstGeom prst="rect">
            <a:avLst/>
          </a:prstGeom>
        </p:spPr>
        <p:txBody>
          <a:bodyPr anchor="b"/>
          <a:lstStyle>
            <a:lvl1pPr marL="0" indent="0" algn="l">
              <a:lnSpc>
                <a:spcPct val="90000"/>
              </a:lnSpc>
              <a:buFont typeface="Arial" panose="020B0604020202020204" pitchFamily="34" charset="0"/>
              <a:buNone/>
              <a:defRPr sz="4000" b="0" i="0" spc="0" baseline="0">
                <a:solidFill>
                  <a:schemeClr val="bg2"/>
                </a:solidFill>
                <a:latin typeface="+mj-lt"/>
                <a:cs typeface="Arial" panose="020B0604020202020204" pitchFamily="34" charset="0"/>
              </a:defRPr>
            </a:lvl1pPr>
          </a:lstStyle>
          <a:p>
            <a:r>
              <a:rPr lang="en-GB" dirty="0"/>
              <a:t>Presentation Title Goes Here</a:t>
            </a:r>
            <a:endParaRPr lang="en-US" dirty="0"/>
          </a:p>
        </p:txBody>
      </p:sp>
      <p:pic>
        <p:nvPicPr>
          <p:cNvPr id="19" name="Picture 2" descr="https://pbs.twimg.com/profile_images/831938838935203840/eGVNy9b7.jpg"/>
          <p:cNvPicPr>
            <a:picLocks noChangeAspect="1" noChangeArrowheads="1"/>
          </p:cNvPicPr>
          <p:nvPr userDrawn="1"/>
        </p:nvPicPr>
        <p:blipFill rotWithShape="1">
          <a:blip r:embed="rId4">
            <a:extLst>
              <a:ext uri="{28A0092B-C50C-407E-A947-70E740481C1C}">
                <a14:useLocalDpi xmlns:a14="http://schemas.microsoft.com/office/drawing/2010/main" val="0"/>
              </a:ext>
            </a:extLst>
          </a:blip>
          <a:srcRect t="8037" b="28736"/>
          <a:stretch/>
        </p:blipFill>
        <p:spPr bwMode="auto">
          <a:xfrm>
            <a:off x="7331544" y="241926"/>
            <a:ext cx="1426771" cy="9020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35505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gue">
    <p:bg>
      <p:bgRef idx="1001">
        <a:schemeClr val="bg2"/>
      </p:bgRef>
    </p:bg>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10" name="Rectangle 9"/>
          <p:cNvSpPr/>
          <p:nvPr userDrawn="1"/>
        </p:nvSpPr>
        <p:spPr>
          <a:xfrm>
            <a:off x="0" y="3593359"/>
            <a:ext cx="9144000" cy="1563608"/>
          </a:xfrm>
          <a:prstGeom prst="rect">
            <a:avLst/>
          </a:prstGeom>
          <a:gradFill>
            <a:gsLst>
              <a:gs pos="0">
                <a:srgbClr val="050608">
                  <a:alpha val="0"/>
                </a:srgbClr>
              </a:gs>
              <a:gs pos="100000">
                <a:srgbClr val="050608"/>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12" name="Subtitle 2"/>
          <p:cNvSpPr>
            <a:spLocks noGrp="1"/>
          </p:cNvSpPr>
          <p:nvPr>
            <p:ph type="subTitle" idx="1" hasCustomPrompt="1"/>
          </p:nvPr>
        </p:nvSpPr>
        <p:spPr>
          <a:xfrm>
            <a:off x="469496" y="4250664"/>
            <a:ext cx="8296421" cy="288131"/>
          </a:xfrm>
          <a:prstGeom prst="rect">
            <a:avLst/>
          </a:prstGeom>
        </p:spPr>
        <p:txBody>
          <a:bodyPr lIns="91420" tIns="45710" rIns="91420" bIns="45710" anchor="b" anchorCtr="0">
            <a:noAutofit/>
          </a:bodyPr>
          <a:lstStyle>
            <a:lvl1pPr marL="0" indent="0" algn="l">
              <a:buNone/>
              <a:defRPr sz="1600" b="0" i="0">
                <a:solidFill>
                  <a:schemeClr val="bg2"/>
                </a:solidFill>
                <a:latin typeface="+mj-lt"/>
                <a:cs typeface="Arial" panose="020B0604020202020204" pitchFamily="34" charset="0"/>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GB" dirty="0"/>
              <a:t>Speaker Name</a:t>
            </a:r>
            <a:endParaRPr lang="en-US" dirty="0"/>
          </a:p>
        </p:txBody>
      </p:sp>
      <p:sp>
        <p:nvSpPr>
          <p:cNvPr id="14" name="Text Placeholder 38"/>
          <p:cNvSpPr>
            <a:spLocks noGrp="1"/>
          </p:cNvSpPr>
          <p:nvPr>
            <p:ph type="body" sz="quarter" idx="11" hasCustomPrompt="1"/>
          </p:nvPr>
        </p:nvSpPr>
        <p:spPr>
          <a:xfrm>
            <a:off x="469496" y="4490661"/>
            <a:ext cx="8296421" cy="288131"/>
          </a:xfrm>
          <a:prstGeom prst="rect">
            <a:avLst/>
          </a:prstGeom>
        </p:spPr>
        <p:txBody>
          <a:bodyPr lIns="91420" tIns="45710" rIns="91420" bIns="45710"/>
          <a:lstStyle>
            <a:lvl1pPr marL="0" indent="0" algn="l">
              <a:buFontTx/>
              <a:buNone/>
              <a:defRPr lang="en-US" sz="1600" b="0" i="0" kern="1200" dirty="0" smtClean="0">
                <a:solidFill>
                  <a:schemeClr val="bg2"/>
                </a:solidFill>
                <a:latin typeface="+mj-lt"/>
                <a:ea typeface="+mn-ea"/>
                <a:cs typeface="Arial" panose="020B0604020202020204"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GB" dirty="0"/>
              <a:t>Speaker Title</a:t>
            </a:r>
          </a:p>
        </p:txBody>
      </p:sp>
      <p:sp>
        <p:nvSpPr>
          <p:cNvPr id="19" name="Text Placeholder 40"/>
          <p:cNvSpPr>
            <a:spLocks noGrp="1"/>
          </p:cNvSpPr>
          <p:nvPr>
            <p:ph type="body" sz="quarter" idx="12" hasCustomPrompt="1"/>
          </p:nvPr>
        </p:nvSpPr>
        <p:spPr>
          <a:xfrm>
            <a:off x="469496" y="4730658"/>
            <a:ext cx="8296421" cy="288131"/>
          </a:xfrm>
          <a:prstGeom prst="rect">
            <a:avLst/>
          </a:prstGeom>
        </p:spPr>
        <p:txBody>
          <a:bodyPr lIns="91420" tIns="45710" rIns="91420" bIns="45710"/>
          <a:lstStyle>
            <a:lvl1pPr marL="0" indent="0" algn="l">
              <a:buFontTx/>
              <a:buNone/>
              <a:defRPr lang="en-US" sz="1600" b="0" i="0" kern="1200" dirty="0" smtClean="0">
                <a:solidFill>
                  <a:schemeClr val="bg2"/>
                </a:solidFill>
                <a:latin typeface="+mj-lt"/>
                <a:ea typeface="+mn-ea"/>
                <a:cs typeface="Arial" panose="020B0604020202020204"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GB" dirty="0"/>
              <a:t>Date</a:t>
            </a:r>
          </a:p>
        </p:txBody>
      </p:sp>
      <p:sp>
        <p:nvSpPr>
          <p:cNvPr id="20" name="Text Placeholder 2"/>
          <p:cNvSpPr>
            <a:spLocks noGrp="1"/>
          </p:cNvSpPr>
          <p:nvPr>
            <p:ph type="body" sz="quarter" idx="13" hasCustomPrompt="1"/>
          </p:nvPr>
        </p:nvSpPr>
        <p:spPr>
          <a:xfrm>
            <a:off x="507023" y="2297913"/>
            <a:ext cx="8302625" cy="299001"/>
          </a:xfrm>
          <a:prstGeom prst="rect">
            <a:avLst/>
          </a:prstGeom>
        </p:spPr>
        <p:txBody>
          <a:bodyPr lIns="91420" tIns="45710" rIns="91420" bIns="45710"/>
          <a:lstStyle>
            <a:lvl1pPr marL="0" indent="0">
              <a:buFont typeface="Arial" panose="020B0604020202020204" pitchFamily="34" charset="0"/>
              <a:buNone/>
              <a:defRPr sz="2200" b="0" i="0" baseline="0">
                <a:solidFill>
                  <a:schemeClr val="bg2"/>
                </a:solidFill>
                <a:latin typeface="+mj-lt"/>
                <a:cs typeface="Arial" panose="020B0604020202020204" pitchFamily="34" charset="0"/>
              </a:defRPr>
            </a:lvl1pPr>
            <a:lvl2pPr marL="304781" indent="0">
              <a:buNone/>
              <a:defRPr/>
            </a:lvl2pPr>
            <a:lvl3pPr marL="427401" indent="0">
              <a:buNone/>
              <a:defRPr/>
            </a:lvl3pPr>
            <a:lvl4pPr marL="516694" indent="0">
              <a:buNone/>
              <a:defRPr/>
            </a:lvl4pPr>
            <a:lvl5pPr marL="601221" indent="0">
              <a:buNone/>
              <a:defRPr/>
            </a:lvl5pPr>
          </a:lstStyle>
          <a:p>
            <a:pPr lvl="0"/>
            <a:r>
              <a:rPr lang="en-GB" dirty="0"/>
              <a:t>Subtitle Goes Here</a:t>
            </a:r>
          </a:p>
        </p:txBody>
      </p:sp>
      <p:sp>
        <p:nvSpPr>
          <p:cNvPr id="21" name="Title 1"/>
          <p:cNvSpPr>
            <a:spLocks noGrp="1"/>
          </p:cNvSpPr>
          <p:nvPr>
            <p:ph type="ctrTitle" hasCustomPrompt="1"/>
          </p:nvPr>
        </p:nvSpPr>
        <p:spPr>
          <a:xfrm>
            <a:off x="469496" y="1726427"/>
            <a:ext cx="8340152" cy="644730"/>
          </a:xfrm>
          <a:prstGeom prst="rect">
            <a:avLst/>
          </a:prstGeom>
        </p:spPr>
        <p:txBody>
          <a:bodyPr anchor="b"/>
          <a:lstStyle>
            <a:lvl1pPr marL="0" indent="0" algn="l">
              <a:lnSpc>
                <a:spcPct val="90000"/>
              </a:lnSpc>
              <a:buFont typeface="Arial" panose="020B0604020202020204" pitchFamily="34" charset="0"/>
              <a:buNone/>
              <a:defRPr sz="4000" b="0" i="0" spc="0" baseline="0">
                <a:solidFill>
                  <a:schemeClr val="bg2"/>
                </a:solidFill>
                <a:latin typeface="+mj-lt"/>
                <a:cs typeface="Arial" panose="020B0604020202020204" pitchFamily="34" charset="0"/>
              </a:defRPr>
            </a:lvl1pPr>
          </a:lstStyle>
          <a:p>
            <a:r>
              <a:rPr lang="en-GB" dirty="0"/>
              <a:t>Presentation Title Goes Here</a:t>
            </a:r>
            <a:endParaRPr lang="en-US" dirty="0"/>
          </a:p>
        </p:txBody>
      </p:sp>
      <p:sp>
        <p:nvSpPr>
          <p:cNvPr id="22" name="Freeform 6"/>
          <p:cNvSpPr>
            <a:spLocks noChangeAspect="1" noEditPoints="1"/>
          </p:cNvSpPr>
          <p:nvPr userDrawn="1"/>
        </p:nvSpPr>
        <p:spPr bwMode="auto">
          <a:xfrm>
            <a:off x="469496" y="391308"/>
            <a:ext cx="795528" cy="422625"/>
          </a:xfrm>
          <a:custGeom>
            <a:avLst/>
            <a:gdLst>
              <a:gd name="T0" fmla="*/ 2671 w 3456"/>
              <a:gd name="T1" fmla="*/ 1521 h 1834"/>
              <a:gd name="T2" fmla="*/ 2857 w 3456"/>
              <a:gd name="T3" fmla="*/ 1677 h 1834"/>
              <a:gd name="T4" fmla="*/ 2975 w 3456"/>
              <a:gd name="T5" fmla="*/ 1465 h 1834"/>
              <a:gd name="T6" fmla="*/ 1129 w 3456"/>
              <a:gd name="T7" fmla="*/ 1823 h 1834"/>
              <a:gd name="T8" fmla="*/ 3082 w 3456"/>
              <a:gd name="T9" fmla="*/ 1330 h 1834"/>
              <a:gd name="T10" fmla="*/ 3082 w 3456"/>
              <a:gd name="T11" fmla="*/ 1712 h 1834"/>
              <a:gd name="T12" fmla="*/ 2700 w 3456"/>
              <a:gd name="T13" fmla="*/ 1809 h 1834"/>
              <a:gd name="T14" fmla="*/ 2513 w 3456"/>
              <a:gd name="T15" fmla="*/ 1479 h 1834"/>
              <a:gd name="T16" fmla="*/ 2783 w 3456"/>
              <a:gd name="T17" fmla="*/ 1211 h 1834"/>
              <a:gd name="T18" fmla="*/ 2351 w 3456"/>
              <a:gd name="T19" fmla="*/ 1392 h 1834"/>
              <a:gd name="T20" fmla="*/ 2136 w 3456"/>
              <a:gd name="T21" fmla="*/ 1381 h 1834"/>
              <a:gd name="T22" fmla="*/ 2093 w 3456"/>
              <a:gd name="T23" fmla="*/ 1625 h 1834"/>
              <a:gd name="T24" fmla="*/ 2335 w 3456"/>
              <a:gd name="T25" fmla="*/ 1658 h 1834"/>
              <a:gd name="T26" fmla="*/ 2174 w 3456"/>
              <a:gd name="T27" fmla="*/ 1832 h 1834"/>
              <a:gd name="T28" fmla="*/ 1903 w 3456"/>
              <a:gd name="T29" fmla="*/ 1605 h 1834"/>
              <a:gd name="T30" fmla="*/ 2047 w 3456"/>
              <a:gd name="T31" fmla="*/ 1249 h 1834"/>
              <a:gd name="T32" fmla="*/ 748 w 3456"/>
              <a:gd name="T33" fmla="*/ 1223 h 1834"/>
              <a:gd name="T34" fmla="*/ 642 w 3456"/>
              <a:gd name="T35" fmla="*/ 1359 h 1834"/>
              <a:gd name="T36" fmla="*/ 479 w 3456"/>
              <a:gd name="T37" fmla="*/ 1550 h 1834"/>
              <a:gd name="T38" fmla="*/ 697 w 3456"/>
              <a:gd name="T39" fmla="*/ 1676 h 1834"/>
              <a:gd name="T40" fmla="*/ 692 w 3456"/>
              <a:gd name="T41" fmla="*/ 1830 h 1834"/>
              <a:gd name="T42" fmla="*/ 370 w 3456"/>
              <a:gd name="T43" fmla="*/ 1710 h 1834"/>
              <a:gd name="T44" fmla="*/ 375 w 3456"/>
              <a:gd name="T45" fmla="*/ 1326 h 1834"/>
              <a:gd name="T46" fmla="*/ 1610 w 3456"/>
              <a:gd name="T47" fmla="*/ 1211 h 1834"/>
              <a:gd name="T48" fmla="*/ 1679 w 3456"/>
              <a:gd name="T49" fmla="*/ 1350 h 1834"/>
              <a:gd name="T50" fmla="*/ 1494 w 3456"/>
              <a:gd name="T51" fmla="*/ 1373 h 1834"/>
              <a:gd name="T52" fmla="*/ 1634 w 3456"/>
              <a:gd name="T53" fmla="*/ 1470 h 1834"/>
              <a:gd name="T54" fmla="*/ 1737 w 3456"/>
              <a:gd name="T55" fmla="*/ 1694 h 1834"/>
              <a:gd name="T56" fmla="*/ 1524 w 3456"/>
              <a:gd name="T57" fmla="*/ 1833 h 1834"/>
              <a:gd name="T58" fmla="*/ 1334 w 3456"/>
              <a:gd name="T59" fmla="*/ 1678 h 1834"/>
              <a:gd name="T60" fmla="*/ 1552 w 3456"/>
              <a:gd name="T61" fmla="*/ 1690 h 1834"/>
              <a:gd name="T62" fmla="*/ 1520 w 3456"/>
              <a:gd name="T63" fmla="*/ 1584 h 1834"/>
              <a:gd name="T64" fmla="*/ 1350 w 3456"/>
              <a:gd name="T65" fmla="*/ 1473 h 1834"/>
              <a:gd name="T66" fmla="*/ 1446 w 3456"/>
              <a:gd name="T67" fmla="*/ 1227 h 1834"/>
              <a:gd name="T68" fmla="*/ 3456 w 3456"/>
              <a:gd name="T69" fmla="*/ 569 h 1834"/>
              <a:gd name="T70" fmla="*/ 3328 w 3456"/>
              <a:gd name="T71" fmla="*/ 780 h 1834"/>
              <a:gd name="T72" fmla="*/ 3381 w 3456"/>
              <a:gd name="T73" fmla="*/ 493 h 1834"/>
              <a:gd name="T74" fmla="*/ 1793 w 3456"/>
              <a:gd name="T75" fmla="*/ 766 h 1834"/>
              <a:gd name="T76" fmla="*/ 1653 w 3456"/>
              <a:gd name="T77" fmla="*/ 727 h 1834"/>
              <a:gd name="T78" fmla="*/ 113 w 3456"/>
              <a:gd name="T79" fmla="*/ 503 h 1834"/>
              <a:gd name="T80" fmla="*/ 95 w 3456"/>
              <a:gd name="T81" fmla="*/ 801 h 1834"/>
              <a:gd name="T82" fmla="*/ 10 w 3456"/>
              <a:gd name="T83" fmla="*/ 531 h 1834"/>
              <a:gd name="T84" fmla="*/ 3040 w 3456"/>
              <a:gd name="T85" fmla="*/ 340 h 1834"/>
              <a:gd name="T86" fmla="*/ 2929 w 3456"/>
              <a:gd name="T87" fmla="*/ 793 h 1834"/>
              <a:gd name="T88" fmla="*/ 2947 w 3456"/>
              <a:gd name="T89" fmla="*/ 287 h 1834"/>
              <a:gd name="T90" fmla="*/ 2214 w 3456"/>
              <a:gd name="T91" fmla="*/ 748 h 1834"/>
              <a:gd name="T92" fmla="*/ 2069 w 3456"/>
              <a:gd name="T93" fmla="*/ 748 h 1834"/>
              <a:gd name="T94" fmla="*/ 1335 w 3456"/>
              <a:gd name="T95" fmla="*/ 287 h 1834"/>
              <a:gd name="T96" fmla="*/ 1353 w 3456"/>
              <a:gd name="T97" fmla="*/ 793 h 1834"/>
              <a:gd name="T98" fmla="*/ 1242 w 3456"/>
              <a:gd name="T99" fmla="*/ 340 h 1834"/>
              <a:gd name="T100" fmla="*/ 553 w 3456"/>
              <a:gd name="T101" fmla="*/ 322 h 1834"/>
              <a:gd name="T102" fmla="*/ 468 w 3456"/>
              <a:gd name="T103" fmla="*/ 801 h 1834"/>
              <a:gd name="T104" fmla="*/ 450 w 3456"/>
              <a:gd name="T105" fmla="*/ 295 h 1834"/>
              <a:gd name="T106" fmla="*/ 2630 w 3456"/>
              <a:gd name="T107" fmla="*/ 879 h 1834"/>
              <a:gd name="T108" fmla="*/ 2490 w 3456"/>
              <a:gd name="T109" fmla="*/ 917 h 1834"/>
              <a:gd name="T110" fmla="*/ 902 w 3456"/>
              <a:gd name="T111" fmla="*/ 0 h 1834"/>
              <a:gd name="T112" fmla="*/ 955 w 3456"/>
              <a:gd name="T113" fmla="*/ 931 h 1834"/>
              <a:gd name="T114" fmla="*/ 826 w 3456"/>
              <a:gd name="T115" fmla="*/ 75 h 18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456" h="1834">
                <a:moveTo>
                  <a:pt x="2828" y="1362"/>
                </a:moveTo>
                <a:lnTo>
                  <a:pt x="2798" y="1364"/>
                </a:lnTo>
                <a:lnTo>
                  <a:pt x="2771" y="1371"/>
                </a:lnTo>
                <a:lnTo>
                  <a:pt x="2747" y="1384"/>
                </a:lnTo>
                <a:lnTo>
                  <a:pt x="2725" y="1400"/>
                </a:lnTo>
                <a:lnTo>
                  <a:pt x="2706" y="1419"/>
                </a:lnTo>
                <a:lnTo>
                  <a:pt x="2691" y="1441"/>
                </a:lnTo>
                <a:lnTo>
                  <a:pt x="2680" y="1465"/>
                </a:lnTo>
                <a:lnTo>
                  <a:pt x="2674" y="1492"/>
                </a:lnTo>
                <a:lnTo>
                  <a:pt x="2671" y="1521"/>
                </a:lnTo>
                <a:lnTo>
                  <a:pt x="2674" y="1549"/>
                </a:lnTo>
                <a:lnTo>
                  <a:pt x="2680" y="1577"/>
                </a:lnTo>
                <a:lnTo>
                  <a:pt x="2691" y="1601"/>
                </a:lnTo>
                <a:lnTo>
                  <a:pt x="2706" y="1623"/>
                </a:lnTo>
                <a:lnTo>
                  <a:pt x="2725" y="1642"/>
                </a:lnTo>
                <a:lnTo>
                  <a:pt x="2747" y="1658"/>
                </a:lnTo>
                <a:lnTo>
                  <a:pt x="2771" y="1669"/>
                </a:lnTo>
                <a:lnTo>
                  <a:pt x="2798" y="1677"/>
                </a:lnTo>
                <a:lnTo>
                  <a:pt x="2828" y="1680"/>
                </a:lnTo>
                <a:lnTo>
                  <a:pt x="2857" y="1677"/>
                </a:lnTo>
                <a:lnTo>
                  <a:pt x="2883" y="1669"/>
                </a:lnTo>
                <a:lnTo>
                  <a:pt x="2908" y="1658"/>
                </a:lnTo>
                <a:lnTo>
                  <a:pt x="2930" y="1642"/>
                </a:lnTo>
                <a:lnTo>
                  <a:pt x="2948" y="1623"/>
                </a:lnTo>
                <a:lnTo>
                  <a:pt x="2964" y="1601"/>
                </a:lnTo>
                <a:lnTo>
                  <a:pt x="2975" y="1577"/>
                </a:lnTo>
                <a:lnTo>
                  <a:pt x="2982" y="1549"/>
                </a:lnTo>
                <a:lnTo>
                  <a:pt x="2985" y="1521"/>
                </a:lnTo>
                <a:lnTo>
                  <a:pt x="2982" y="1492"/>
                </a:lnTo>
                <a:lnTo>
                  <a:pt x="2975" y="1465"/>
                </a:lnTo>
                <a:lnTo>
                  <a:pt x="2964" y="1441"/>
                </a:lnTo>
                <a:lnTo>
                  <a:pt x="2948" y="1419"/>
                </a:lnTo>
                <a:lnTo>
                  <a:pt x="2930" y="1400"/>
                </a:lnTo>
                <a:lnTo>
                  <a:pt x="2908" y="1384"/>
                </a:lnTo>
                <a:lnTo>
                  <a:pt x="2883" y="1371"/>
                </a:lnTo>
                <a:lnTo>
                  <a:pt x="2857" y="1364"/>
                </a:lnTo>
                <a:lnTo>
                  <a:pt x="2828" y="1362"/>
                </a:lnTo>
                <a:close/>
                <a:moveTo>
                  <a:pt x="977" y="1218"/>
                </a:moveTo>
                <a:lnTo>
                  <a:pt x="1129" y="1218"/>
                </a:lnTo>
                <a:lnTo>
                  <a:pt x="1129" y="1823"/>
                </a:lnTo>
                <a:lnTo>
                  <a:pt x="977" y="1823"/>
                </a:lnTo>
                <a:lnTo>
                  <a:pt x="977" y="1218"/>
                </a:lnTo>
                <a:close/>
                <a:moveTo>
                  <a:pt x="2828" y="1208"/>
                </a:moveTo>
                <a:lnTo>
                  <a:pt x="2873" y="1211"/>
                </a:lnTo>
                <a:lnTo>
                  <a:pt x="2916" y="1219"/>
                </a:lnTo>
                <a:lnTo>
                  <a:pt x="2955" y="1232"/>
                </a:lnTo>
                <a:lnTo>
                  <a:pt x="2992" y="1251"/>
                </a:lnTo>
                <a:lnTo>
                  <a:pt x="3026" y="1273"/>
                </a:lnTo>
                <a:lnTo>
                  <a:pt x="3056" y="1299"/>
                </a:lnTo>
                <a:lnTo>
                  <a:pt x="3082" y="1330"/>
                </a:lnTo>
                <a:lnTo>
                  <a:pt x="3104" y="1363"/>
                </a:lnTo>
                <a:lnTo>
                  <a:pt x="3121" y="1398"/>
                </a:lnTo>
                <a:lnTo>
                  <a:pt x="3134" y="1437"/>
                </a:lnTo>
                <a:lnTo>
                  <a:pt x="3142" y="1479"/>
                </a:lnTo>
                <a:lnTo>
                  <a:pt x="3145" y="1521"/>
                </a:lnTo>
                <a:lnTo>
                  <a:pt x="3142" y="1563"/>
                </a:lnTo>
                <a:lnTo>
                  <a:pt x="3134" y="1604"/>
                </a:lnTo>
                <a:lnTo>
                  <a:pt x="3121" y="1642"/>
                </a:lnTo>
                <a:lnTo>
                  <a:pt x="3104" y="1679"/>
                </a:lnTo>
                <a:lnTo>
                  <a:pt x="3082" y="1712"/>
                </a:lnTo>
                <a:lnTo>
                  <a:pt x="3056" y="1742"/>
                </a:lnTo>
                <a:lnTo>
                  <a:pt x="3026" y="1769"/>
                </a:lnTo>
                <a:lnTo>
                  <a:pt x="2992" y="1791"/>
                </a:lnTo>
                <a:lnTo>
                  <a:pt x="2955" y="1809"/>
                </a:lnTo>
                <a:lnTo>
                  <a:pt x="2916" y="1822"/>
                </a:lnTo>
                <a:lnTo>
                  <a:pt x="2873" y="1831"/>
                </a:lnTo>
                <a:lnTo>
                  <a:pt x="2828" y="1834"/>
                </a:lnTo>
                <a:lnTo>
                  <a:pt x="2783" y="1831"/>
                </a:lnTo>
                <a:lnTo>
                  <a:pt x="2740" y="1822"/>
                </a:lnTo>
                <a:lnTo>
                  <a:pt x="2700" y="1809"/>
                </a:lnTo>
                <a:lnTo>
                  <a:pt x="2663" y="1791"/>
                </a:lnTo>
                <a:lnTo>
                  <a:pt x="2630" y="1769"/>
                </a:lnTo>
                <a:lnTo>
                  <a:pt x="2599" y="1742"/>
                </a:lnTo>
                <a:lnTo>
                  <a:pt x="2573" y="1712"/>
                </a:lnTo>
                <a:lnTo>
                  <a:pt x="2551" y="1679"/>
                </a:lnTo>
                <a:lnTo>
                  <a:pt x="2534" y="1642"/>
                </a:lnTo>
                <a:lnTo>
                  <a:pt x="2521" y="1604"/>
                </a:lnTo>
                <a:lnTo>
                  <a:pt x="2513" y="1563"/>
                </a:lnTo>
                <a:lnTo>
                  <a:pt x="2510" y="1521"/>
                </a:lnTo>
                <a:lnTo>
                  <a:pt x="2513" y="1479"/>
                </a:lnTo>
                <a:lnTo>
                  <a:pt x="2521" y="1437"/>
                </a:lnTo>
                <a:lnTo>
                  <a:pt x="2534" y="1398"/>
                </a:lnTo>
                <a:lnTo>
                  <a:pt x="2551" y="1363"/>
                </a:lnTo>
                <a:lnTo>
                  <a:pt x="2573" y="1330"/>
                </a:lnTo>
                <a:lnTo>
                  <a:pt x="2599" y="1299"/>
                </a:lnTo>
                <a:lnTo>
                  <a:pt x="2630" y="1273"/>
                </a:lnTo>
                <a:lnTo>
                  <a:pt x="2663" y="1251"/>
                </a:lnTo>
                <a:lnTo>
                  <a:pt x="2700" y="1232"/>
                </a:lnTo>
                <a:lnTo>
                  <a:pt x="2740" y="1219"/>
                </a:lnTo>
                <a:lnTo>
                  <a:pt x="2783" y="1211"/>
                </a:lnTo>
                <a:lnTo>
                  <a:pt x="2828" y="1208"/>
                </a:lnTo>
                <a:close/>
                <a:moveTo>
                  <a:pt x="2213" y="1208"/>
                </a:moveTo>
                <a:lnTo>
                  <a:pt x="2242" y="1209"/>
                </a:lnTo>
                <a:lnTo>
                  <a:pt x="2268" y="1211"/>
                </a:lnTo>
                <a:lnTo>
                  <a:pt x="2292" y="1215"/>
                </a:lnTo>
                <a:lnTo>
                  <a:pt x="2312" y="1219"/>
                </a:lnTo>
                <a:lnTo>
                  <a:pt x="2329" y="1223"/>
                </a:lnTo>
                <a:lnTo>
                  <a:pt x="2343" y="1227"/>
                </a:lnTo>
                <a:lnTo>
                  <a:pt x="2351" y="1230"/>
                </a:lnTo>
                <a:lnTo>
                  <a:pt x="2351" y="1392"/>
                </a:lnTo>
                <a:lnTo>
                  <a:pt x="2346" y="1389"/>
                </a:lnTo>
                <a:lnTo>
                  <a:pt x="2335" y="1384"/>
                </a:lnTo>
                <a:lnTo>
                  <a:pt x="2321" y="1377"/>
                </a:lnTo>
                <a:lnTo>
                  <a:pt x="2302" y="1371"/>
                </a:lnTo>
                <a:lnTo>
                  <a:pt x="2279" y="1365"/>
                </a:lnTo>
                <a:lnTo>
                  <a:pt x="2253" y="1360"/>
                </a:lnTo>
                <a:lnTo>
                  <a:pt x="2223" y="1359"/>
                </a:lnTo>
                <a:lnTo>
                  <a:pt x="2192" y="1362"/>
                </a:lnTo>
                <a:lnTo>
                  <a:pt x="2163" y="1369"/>
                </a:lnTo>
                <a:lnTo>
                  <a:pt x="2136" y="1381"/>
                </a:lnTo>
                <a:lnTo>
                  <a:pt x="2113" y="1396"/>
                </a:lnTo>
                <a:lnTo>
                  <a:pt x="2095" y="1415"/>
                </a:lnTo>
                <a:lnTo>
                  <a:pt x="2079" y="1437"/>
                </a:lnTo>
                <a:lnTo>
                  <a:pt x="2067" y="1463"/>
                </a:lnTo>
                <a:lnTo>
                  <a:pt x="2060" y="1490"/>
                </a:lnTo>
                <a:lnTo>
                  <a:pt x="2058" y="1521"/>
                </a:lnTo>
                <a:lnTo>
                  <a:pt x="2060" y="1550"/>
                </a:lnTo>
                <a:lnTo>
                  <a:pt x="2066" y="1578"/>
                </a:lnTo>
                <a:lnTo>
                  <a:pt x="2078" y="1602"/>
                </a:lnTo>
                <a:lnTo>
                  <a:pt x="2093" y="1625"/>
                </a:lnTo>
                <a:lnTo>
                  <a:pt x="2112" y="1644"/>
                </a:lnTo>
                <a:lnTo>
                  <a:pt x="2135" y="1660"/>
                </a:lnTo>
                <a:lnTo>
                  <a:pt x="2162" y="1672"/>
                </a:lnTo>
                <a:lnTo>
                  <a:pt x="2191" y="1679"/>
                </a:lnTo>
                <a:lnTo>
                  <a:pt x="2223" y="1682"/>
                </a:lnTo>
                <a:lnTo>
                  <a:pt x="2253" y="1680"/>
                </a:lnTo>
                <a:lnTo>
                  <a:pt x="2279" y="1676"/>
                </a:lnTo>
                <a:lnTo>
                  <a:pt x="2301" y="1671"/>
                </a:lnTo>
                <a:lnTo>
                  <a:pt x="2321" y="1664"/>
                </a:lnTo>
                <a:lnTo>
                  <a:pt x="2335" y="1658"/>
                </a:lnTo>
                <a:lnTo>
                  <a:pt x="2346" y="1653"/>
                </a:lnTo>
                <a:lnTo>
                  <a:pt x="2351" y="1649"/>
                </a:lnTo>
                <a:lnTo>
                  <a:pt x="2351" y="1812"/>
                </a:lnTo>
                <a:lnTo>
                  <a:pt x="2339" y="1816"/>
                </a:lnTo>
                <a:lnTo>
                  <a:pt x="2322" y="1820"/>
                </a:lnTo>
                <a:lnTo>
                  <a:pt x="2300" y="1826"/>
                </a:lnTo>
                <a:lnTo>
                  <a:pt x="2275" y="1830"/>
                </a:lnTo>
                <a:lnTo>
                  <a:pt x="2245" y="1833"/>
                </a:lnTo>
                <a:lnTo>
                  <a:pt x="2213" y="1834"/>
                </a:lnTo>
                <a:lnTo>
                  <a:pt x="2174" y="1832"/>
                </a:lnTo>
                <a:lnTo>
                  <a:pt x="2136" y="1826"/>
                </a:lnTo>
                <a:lnTo>
                  <a:pt x="2100" y="1815"/>
                </a:lnTo>
                <a:lnTo>
                  <a:pt x="2065" y="1801"/>
                </a:lnTo>
                <a:lnTo>
                  <a:pt x="2033" y="1783"/>
                </a:lnTo>
                <a:lnTo>
                  <a:pt x="2002" y="1762"/>
                </a:lnTo>
                <a:lnTo>
                  <a:pt x="1975" y="1737"/>
                </a:lnTo>
                <a:lnTo>
                  <a:pt x="1952" y="1710"/>
                </a:lnTo>
                <a:lnTo>
                  <a:pt x="1931" y="1678"/>
                </a:lnTo>
                <a:lnTo>
                  <a:pt x="1915" y="1643"/>
                </a:lnTo>
                <a:lnTo>
                  <a:pt x="1903" y="1605"/>
                </a:lnTo>
                <a:lnTo>
                  <a:pt x="1896" y="1564"/>
                </a:lnTo>
                <a:lnTo>
                  <a:pt x="1892" y="1521"/>
                </a:lnTo>
                <a:lnTo>
                  <a:pt x="1896" y="1477"/>
                </a:lnTo>
                <a:lnTo>
                  <a:pt x="1904" y="1434"/>
                </a:lnTo>
                <a:lnTo>
                  <a:pt x="1917" y="1395"/>
                </a:lnTo>
                <a:lnTo>
                  <a:pt x="1934" y="1359"/>
                </a:lnTo>
                <a:lnTo>
                  <a:pt x="1957" y="1326"/>
                </a:lnTo>
                <a:lnTo>
                  <a:pt x="1984" y="1296"/>
                </a:lnTo>
                <a:lnTo>
                  <a:pt x="2014" y="1271"/>
                </a:lnTo>
                <a:lnTo>
                  <a:pt x="2047" y="1249"/>
                </a:lnTo>
                <a:lnTo>
                  <a:pt x="2085" y="1231"/>
                </a:lnTo>
                <a:lnTo>
                  <a:pt x="2125" y="1218"/>
                </a:lnTo>
                <a:lnTo>
                  <a:pt x="2168" y="1211"/>
                </a:lnTo>
                <a:lnTo>
                  <a:pt x="2213" y="1208"/>
                </a:lnTo>
                <a:close/>
                <a:moveTo>
                  <a:pt x="630" y="1208"/>
                </a:moveTo>
                <a:lnTo>
                  <a:pt x="660" y="1209"/>
                </a:lnTo>
                <a:lnTo>
                  <a:pt x="687" y="1211"/>
                </a:lnTo>
                <a:lnTo>
                  <a:pt x="711" y="1215"/>
                </a:lnTo>
                <a:lnTo>
                  <a:pt x="731" y="1219"/>
                </a:lnTo>
                <a:lnTo>
                  <a:pt x="748" y="1223"/>
                </a:lnTo>
                <a:lnTo>
                  <a:pt x="760" y="1227"/>
                </a:lnTo>
                <a:lnTo>
                  <a:pt x="769" y="1230"/>
                </a:lnTo>
                <a:lnTo>
                  <a:pt x="769" y="1392"/>
                </a:lnTo>
                <a:lnTo>
                  <a:pt x="763" y="1389"/>
                </a:lnTo>
                <a:lnTo>
                  <a:pt x="754" y="1384"/>
                </a:lnTo>
                <a:lnTo>
                  <a:pt x="739" y="1377"/>
                </a:lnTo>
                <a:lnTo>
                  <a:pt x="721" y="1371"/>
                </a:lnTo>
                <a:lnTo>
                  <a:pt x="697" y="1365"/>
                </a:lnTo>
                <a:lnTo>
                  <a:pt x="671" y="1360"/>
                </a:lnTo>
                <a:lnTo>
                  <a:pt x="642" y="1359"/>
                </a:lnTo>
                <a:lnTo>
                  <a:pt x="611" y="1362"/>
                </a:lnTo>
                <a:lnTo>
                  <a:pt x="581" y="1369"/>
                </a:lnTo>
                <a:lnTo>
                  <a:pt x="555" y="1381"/>
                </a:lnTo>
                <a:lnTo>
                  <a:pt x="532" y="1396"/>
                </a:lnTo>
                <a:lnTo>
                  <a:pt x="513" y="1415"/>
                </a:lnTo>
                <a:lnTo>
                  <a:pt x="497" y="1437"/>
                </a:lnTo>
                <a:lnTo>
                  <a:pt x="485" y="1463"/>
                </a:lnTo>
                <a:lnTo>
                  <a:pt x="479" y="1490"/>
                </a:lnTo>
                <a:lnTo>
                  <a:pt x="475" y="1521"/>
                </a:lnTo>
                <a:lnTo>
                  <a:pt x="479" y="1550"/>
                </a:lnTo>
                <a:lnTo>
                  <a:pt x="485" y="1578"/>
                </a:lnTo>
                <a:lnTo>
                  <a:pt x="496" y="1602"/>
                </a:lnTo>
                <a:lnTo>
                  <a:pt x="512" y="1625"/>
                </a:lnTo>
                <a:lnTo>
                  <a:pt x="531" y="1644"/>
                </a:lnTo>
                <a:lnTo>
                  <a:pt x="554" y="1660"/>
                </a:lnTo>
                <a:lnTo>
                  <a:pt x="580" y="1672"/>
                </a:lnTo>
                <a:lnTo>
                  <a:pt x="610" y="1679"/>
                </a:lnTo>
                <a:lnTo>
                  <a:pt x="642" y="1682"/>
                </a:lnTo>
                <a:lnTo>
                  <a:pt x="671" y="1680"/>
                </a:lnTo>
                <a:lnTo>
                  <a:pt x="697" y="1676"/>
                </a:lnTo>
                <a:lnTo>
                  <a:pt x="719" y="1671"/>
                </a:lnTo>
                <a:lnTo>
                  <a:pt x="738" y="1664"/>
                </a:lnTo>
                <a:lnTo>
                  <a:pt x="753" y="1658"/>
                </a:lnTo>
                <a:lnTo>
                  <a:pt x="763" y="1653"/>
                </a:lnTo>
                <a:lnTo>
                  <a:pt x="769" y="1649"/>
                </a:lnTo>
                <a:lnTo>
                  <a:pt x="769" y="1812"/>
                </a:lnTo>
                <a:lnTo>
                  <a:pt x="757" y="1816"/>
                </a:lnTo>
                <a:lnTo>
                  <a:pt x="740" y="1820"/>
                </a:lnTo>
                <a:lnTo>
                  <a:pt x="718" y="1826"/>
                </a:lnTo>
                <a:lnTo>
                  <a:pt x="692" y="1830"/>
                </a:lnTo>
                <a:lnTo>
                  <a:pt x="663" y="1833"/>
                </a:lnTo>
                <a:lnTo>
                  <a:pt x="630" y="1834"/>
                </a:lnTo>
                <a:lnTo>
                  <a:pt x="592" y="1832"/>
                </a:lnTo>
                <a:lnTo>
                  <a:pt x="554" y="1826"/>
                </a:lnTo>
                <a:lnTo>
                  <a:pt x="518" y="1815"/>
                </a:lnTo>
                <a:lnTo>
                  <a:pt x="484" y="1801"/>
                </a:lnTo>
                <a:lnTo>
                  <a:pt x="451" y="1783"/>
                </a:lnTo>
                <a:lnTo>
                  <a:pt x="421" y="1762"/>
                </a:lnTo>
                <a:lnTo>
                  <a:pt x="394" y="1737"/>
                </a:lnTo>
                <a:lnTo>
                  <a:pt x="370" y="1710"/>
                </a:lnTo>
                <a:lnTo>
                  <a:pt x="350" y="1678"/>
                </a:lnTo>
                <a:lnTo>
                  <a:pt x="333" y="1643"/>
                </a:lnTo>
                <a:lnTo>
                  <a:pt x="322" y="1605"/>
                </a:lnTo>
                <a:lnTo>
                  <a:pt x="314" y="1564"/>
                </a:lnTo>
                <a:lnTo>
                  <a:pt x="311" y="1521"/>
                </a:lnTo>
                <a:lnTo>
                  <a:pt x="314" y="1477"/>
                </a:lnTo>
                <a:lnTo>
                  <a:pt x="323" y="1434"/>
                </a:lnTo>
                <a:lnTo>
                  <a:pt x="335" y="1395"/>
                </a:lnTo>
                <a:lnTo>
                  <a:pt x="353" y="1359"/>
                </a:lnTo>
                <a:lnTo>
                  <a:pt x="375" y="1326"/>
                </a:lnTo>
                <a:lnTo>
                  <a:pt x="402" y="1296"/>
                </a:lnTo>
                <a:lnTo>
                  <a:pt x="433" y="1271"/>
                </a:lnTo>
                <a:lnTo>
                  <a:pt x="466" y="1249"/>
                </a:lnTo>
                <a:lnTo>
                  <a:pt x="503" y="1231"/>
                </a:lnTo>
                <a:lnTo>
                  <a:pt x="544" y="1218"/>
                </a:lnTo>
                <a:lnTo>
                  <a:pt x="585" y="1211"/>
                </a:lnTo>
                <a:lnTo>
                  <a:pt x="630" y="1208"/>
                </a:lnTo>
                <a:close/>
                <a:moveTo>
                  <a:pt x="1556" y="1208"/>
                </a:moveTo>
                <a:lnTo>
                  <a:pt x="1583" y="1209"/>
                </a:lnTo>
                <a:lnTo>
                  <a:pt x="1610" y="1211"/>
                </a:lnTo>
                <a:lnTo>
                  <a:pt x="1634" y="1213"/>
                </a:lnTo>
                <a:lnTo>
                  <a:pt x="1656" y="1217"/>
                </a:lnTo>
                <a:lnTo>
                  <a:pt x="1675" y="1220"/>
                </a:lnTo>
                <a:lnTo>
                  <a:pt x="1689" y="1223"/>
                </a:lnTo>
                <a:lnTo>
                  <a:pt x="1699" y="1226"/>
                </a:lnTo>
                <a:lnTo>
                  <a:pt x="1704" y="1227"/>
                </a:lnTo>
                <a:lnTo>
                  <a:pt x="1704" y="1356"/>
                </a:lnTo>
                <a:lnTo>
                  <a:pt x="1700" y="1355"/>
                </a:lnTo>
                <a:lnTo>
                  <a:pt x="1691" y="1353"/>
                </a:lnTo>
                <a:lnTo>
                  <a:pt x="1679" y="1350"/>
                </a:lnTo>
                <a:lnTo>
                  <a:pt x="1663" y="1347"/>
                </a:lnTo>
                <a:lnTo>
                  <a:pt x="1645" y="1343"/>
                </a:lnTo>
                <a:lnTo>
                  <a:pt x="1625" y="1340"/>
                </a:lnTo>
                <a:lnTo>
                  <a:pt x="1605" y="1338"/>
                </a:lnTo>
                <a:lnTo>
                  <a:pt x="1586" y="1337"/>
                </a:lnTo>
                <a:lnTo>
                  <a:pt x="1557" y="1339"/>
                </a:lnTo>
                <a:lnTo>
                  <a:pt x="1534" y="1344"/>
                </a:lnTo>
                <a:lnTo>
                  <a:pt x="1515" y="1351"/>
                </a:lnTo>
                <a:lnTo>
                  <a:pt x="1502" y="1362"/>
                </a:lnTo>
                <a:lnTo>
                  <a:pt x="1494" y="1373"/>
                </a:lnTo>
                <a:lnTo>
                  <a:pt x="1491" y="1387"/>
                </a:lnTo>
                <a:lnTo>
                  <a:pt x="1494" y="1402"/>
                </a:lnTo>
                <a:lnTo>
                  <a:pt x="1501" y="1413"/>
                </a:lnTo>
                <a:lnTo>
                  <a:pt x="1511" y="1423"/>
                </a:lnTo>
                <a:lnTo>
                  <a:pt x="1523" y="1430"/>
                </a:lnTo>
                <a:lnTo>
                  <a:pt x="1536" y="1436"/>
                </a:lnTo>
                <a:lnTo>
                  <a:pt x="1549" y="1441"/>
                </a:lnTo>
                <a:lnTo>
                  <a:pt x="1560" y="1445"/>
                </a:lnTo>
                <a:lnTo>
                  <a:pt x="1602" y="1458"/>
                </a:lnTo>
                <a:lnTo>
                  <a:pt x="1634" y="1470"/>
                </a:lnTo>
                <a:lnTo>
                  <a:pt x="1661" y="1484"/>
                </a:lnTo>
                <a:lnTo>
                  <a:pt x="1684" y="1501"/>
                </a:lnTo>
                <a:lnTo>
                  <a:pt x="1703" y="1519"/>
                </a:lnTo>
                <a:lnTo>
                  <a:pt x="1719" y="1539"/>
                </a:lnTo>
                <a:lnTo>
                  <a:pt x="1731" y="1560"/>
                </a:lnTo>
                <a:lnTo>
                  <a:pt x="1740" y="1583"/>
                </a:lnTo>
                <a:lnTo>
                  <a:pt x="1745" y="1606"/>
                </a:lnTo>
                <a:lnTo>
                  <a:pt x="1746" y="1630"/>
                </a:lnTo>
                <a:lnTo>
                  <a:pt x="1744" y="1664"/>
                </a:lnTo>
                <a:lnTo>
                  <a:pt x="1737" y="1694"/>
                </a:lnTo>
                <a:lnTo>
                  <a:pt x="1727" y="1720"/>
                </a:lnTo>
                <a:lnTo>
                  <a:pt x="1712" y="1744"/>
                </a:lnTo>
                <a:lnTo>
                  <a:pt x="1696" y="1764"/>
                </a:lnTo>
                <a:lnTo>
                  <a:pt x="1676" y="1781"/>
                </a:lnTo>
                <a:lnTo>
                  <a:pt x="1654" y="1796"/>
                </a:lnTo>
                <a:lnTo>
                  <a:pt x="1630" y="1809"/>
                </a:lnTo>
                <a:lnTo>
                  <a:pt x="1604" y="1818"/>
                </a:lnTo>
                <a:lnTo>
                  <a:pt x="1578" y="1826"/>
                </a:lnTo>
                <a:lnTo>
                  <a:pt x="1551" y="1830"/>
                </a:lnTo>
                <a:lnTo>
                  <a:pt x="1524" y="1833"/>
                </a:lnTo>
                <a:lnTo>
                  <a:pt x="1498" y="1834"/>
                </a:lnTo>
                <a:lnTo>
                  <a:pt x="1467" y="1833"/>
                </a:lnTo>
                <a:lnTo>
                  <a:pt x="1439" y="1832"/>
                </a:lnTo>
                <a:lnTo>
                  <a:pt x="1412" y="1829"/>
                </a:lnTo>
                <a:lnTo>
                  <a:pt x="1388" y="1827"/>
                </a:lnTo>
                <a:lnTo>
                  <a:pt x="1368" y="1823"/>
                </a:lnTo>
                <a:lnTo>
                  <a:pt x="1351" y="1820"/>
                </a:lnTo>
                <a:lnTo>
                  <a:pt x="1339" y="1818"/>
                </a:lnTo>
                <a:lnTo>
                  <a:pt x="1334" y="1817"/>
                </a:lnTo>
                <a:lnTo>
                  <a:pt x="1334" y="1678"/>
                </a:lnTo>
                <a:lnTo>
                  <a:pt x="1343" y="1680"/>
                </a:lnTo>
                <a:lnTo>
                  <a:pt x="1356" y="1684"/>
                </a:lnTo>
                <a:lnTo>
                  <a:pt x="1375" y="1688"/>
                </a:lnTo>
                <a:lnTo>
                  <a:pt x="1397" y="1693"/>
                </a:lnTo>
                <a:lnTo>
                  <a:pt x="1422" y="1697"/>
                </a:lnTo>
                <a:lnTo>
                  <a:pt x="1448" y="1700"/>
                </a:lnTo>
                <a:lnTo>
                  <a:pt x="1477" y="1701"/>
                </a:lnTo>
                <a:lnTo>
                  <a:pt x="1507" y="1699"/>
                </a:lnTo>
                <a:lnTo>
                  <a:pt x="1531" y="1696"/>
                </a:lnTo>
                <a:lnTo>
                  <a:pt x="1552" y="1690"/>
                </a:lnTo>
                <a:lnTo>
                  <a:pt x="1568" y="1681"/>
                </a:lnTo>
                <a:lnTo>
                  <a:pt x="1578" y="1671"/>
                </a:lnTo>
                <a:lnTo>
                  <a:pt x="1585" y="1658"/>
                </a:lnTo>
                <a:lnTo>
                  <a:pt x="1587" y="1644"/>
                </a:lnTo>
                <a:lnTo>
                  <a:pt x="1585" y="1629"/>
                </a:lnTo>
                <a:lnTo>
                  <a:pt x="1578" y="1618"/>
                </a:lnTo>
                <a:lnTo>
                  <a:pt x="1567" y="1607"/>
                </a:lnTo>
                <a:lnTo>
                  <a:pt x="1553" y="1598"/>
                </a:lnTo>
                <a:lnTo>
                  <a:pt x="1537" y="1590"/>
                </a:lnTo>
                <a:lnTo>
                  <a:pt x="1520" y="1584"/>
                </a:lnTo>
                <a:lnTo>
                  <a:pt x="1509" y="1581"/>
                </a:lnTo>
                <a:lnTo>
                  <a:pt x="1498" y="1577"/>
                </a:lnTo>
                <a:lnTo>
                  <a:pt x="1487" y="1574"/>
                </a:lnTo>
                <a:lnTo>
                  <a:pt x="1462" y="1565"/>
                </a:lnTo>
                <a:lnTo>
                  <a:pt x="1439" y="1555"/>
                </a:lnTo>
                <a:lnTo>
                  <a:pt x="1416" y="1542"/>
                </a:lnTo>
                <a:lnTo>
                  <a:pt x="1396" y="1528"/>
                </a:lnTo>
                <a:lnTo>
                  <a:pt x="1378" y="1512"/>
                </a:lnTo>
                <a:lnTo>
                  <a:pt x="1363" y="1494"/>
                </a:lnTo>
                <a:lnTo>
                  <a:pt x="1350" y="1473"/>
                </a:lnTo>
                <a:lnTo>
                  <a:pt x="1341" y="1451"/>
                </a:lnTo>
                <a:lnTo>
                  <a:pt x="1334" y="1425"/>
                </a:lnTo>
                <a:lnTo>
                  <a:pt x="1332" y="1396"/>
                </a:lnTo>
                <a:lnTo>
                  <a:pt x="1334" y="1364"/>
                </a:lnTo>
                <a:lnTo>
                  <a:pt x="1342" y="1333"/>
                </a:lnTo>
                <a:lnTo>
                  <a:pt x="1354" y="1306"/>
                </a:lnTo>
                <a:lnTo>
                  <a:pt x="1371" y="1281"/>
                </a:lnTo>
                <a:lnTo>
                  <a:pt x="1392" y="1259"/>
                </a:lnTo>
                <a:lnTo>
                  <a:pt x="1417" y="1241"/>
                </a:lnTo>
                <a:lnTo>
                  <a:pt x="1446" y="1227"/>
                </a:lnTo>
                <a:lnTo>
                  <a:pt x="1479" y="1216"/>
                </a:lnTo>
                <a:lnTo>
                  <a:pt x="1515" y="1210"/>
                </a:lnTo>
                <a:lnTo>
                  <a:pt x="1556" y="1208"/>
                </a:lnTo>
                <a:close/>
                <a:moveTo>
                  <a:pt x="3381" y="493"/>
                </a:moveTo>
                <a:lnTo>
                  <a:pt x="3400" y="496"/>
                </a:lnTo>
                <a:lnTo>
                  <a:pt x="3418" y="503"/>
                </a:lnTo>
                <a:lnTo>
                  <a:pt x="3434" y="515"/>
                </a:lnTo>
                <a:lnTo>
                  <a:pt x="3446" y="531"/>
                </a:lnTo>
                <a:lnTo>
                  <a:pt x="3453" y="548"/>
                </a:lnTo>
                <a:lnTo>
                  <a:pt x="3456" y="569"/>
                </a:lnTo>
                <a:lnTo>
                  <a:pt x="3456" y="727"/>
                </a:lnTo>
                <a:lnTo>
                  <a:pt x="3453" y="748"/>
                </a:lnTo>
                <a:lnTo>
                  <a:pt x="3446" y="766"/>
                </a:lnTo>
                <a:lnTo>
                  <a:pt x="3434" y="780"/>
                </a:lnTo>
                <a:lnTo>
                  <a:pt x="3418" y="793"/>
                </a:lnTo>
                <a:lnTo>
                  <a:pt x="3400" y="801"/>
                </a:lnTo>
                <a:lnTo>
                  <a:pt x="3381" y="803"/>
                </a:lnTo>
                <a:lnTo>
                  <a:pt x="3361" y="801"/>
                </a:lnTo>
                <a:lnTo>
                  <a:pt x="3343" y="793"/>
                </a:lnTo>
                <a:lnTo>
                  <a:pt x="3328" y="780"/>
                </a:lnTo>
                <a:lnTo>
                  <a:pt x="3316" y="766"/>
                </a:lnTo>
                <a:lnTo>
                  <a:pt x="3308" y="748"/>
                </a:lnTo>
                <a:lnTo>
                  <a:pt x="3306" y="727"/>
                </a:lnTo>
                <a:lnTo>
                  <a:pt x="3306" y="569"/>
                </a:lnTo>
                <a:lnTo>
                  <a:pt x="3308" y="548"/>
                </a:lnTo>
                <a:lnTo>
                  <a:pt x="3316" y="531"/>
                </a:lnTo>
                <a:lnTo>
                  <a:pt x="3328" y="515"/>
                </a:lnTo>
                <a:lnTo>
                  <a:pt x="3343" y="503"/>
                </a:lnTo>
                <a:lnTo>
                  <a:pt x="3361" y="496"/>
                </a:lnTo>
                <a:lnTo>
                  <a:pt x="3381" y="493"/>
                </a:lnTo>
                <a:close/>
                <a:moveTo>
                  <a:pt x="1728" y="493"/>
                </a:moveTo>
                <a:lnTo>
                  <a:pt x="1748" y="496"/>
                </a:lnTo>
                <a:lnTo>
                  <a:pt x="1766" y="503"/>
                </a:lnTo>
                <a:lnTo>
                  <a:pt x="1781" y="515"/>
                </a:lnTo>
                <a:lnTo>
                  <a:pt x="1793" y="531"/>
                </a:lnTo>
                <a:lnTo>
                  <a:pt x="1800" y="548"/>
                </a:lnTo>
                <a:lnTo>
                  <a:pt x="1803" y="569"/>
                </a:lnTo>
                <a:lnTo>
                  <a:pt x="1803" y="727"/>
                </a:lnTo>
                <a:lnTo>
                  <a:pt x="1800" y="748"/>
                </a:lnTo>
                <a:lnTo>
                  <a:pt x="1793" y="766"/>
                </a:lnTo>
                <a:lnTo>
                  <a:pt x="1781" y="780"/>
                </a:lnTo>
                <a:lnTo>
                  <a:pt x="1766" y="793"/>
                </a:lnTo>
                <a:lnTo>
                  <a:pt x="1748" y="801"/>
                </a:lnTo>
                <a:lnTo>
                  <a:pt x="1728" y="803"/>
                </a:lnTo>
                <a:lnTo>
                  <a:pt x="1708" y="801"/>
                </a:lnTo>
                <a:lnTo>
                  <a:pt x="1690" y="793"/>
                </a:lnTo>
                <a:lnTo>
                  <a:pt x="1675" y="780"/>
                </a:lnTo>
                <a:lnTo>
                  <a:pt x="1663" y="766"/>
                </a:lnTo>
                <a:lnTo>
                  <a:pt x="1656" y="748"/>
                </a:lnTo>
                <a:lnTo>
                  <a:pt x="1653" y="727"/>
                </a:lnTo>
                <a:lnTo>
                  <a:pt x="1653" y="569"/>
                </a:lnTo>
                <a:lnTo>
                  <a:pt x="1656" y="548"/>
                </a:lnTo>
                <a:lnTo>
                  <a:pt x="1663" y="531"/>
                </a:lnTo>
                <a:lnTo>
                  <a:pt x="1675" y="515"/>
                </a:lnTo>
                <a:lnTo>
                  <a:pt x="1690" y="503"/>
                </a:lnTo>
                <a:lnTo>
                  <a:pt x="1708" y="496"/>
                </a:lnTo>
                <a:lnTo>
                  <a:pt x="1728" y="493"/>
                </a:lnTo>
                <a:close/>
                <a:moveTo>
                  <a:pt x="75" y="493"/>
                </a:moveTo>
                <a:lnTo>
                  <a:pt x="95" y="496"/>
                </a:lnTo>
                <a:lnTo>
                  <a:pt x="113" y="503"/>
                </a:lnTo>
                <a:lnTo>
                  <a:pt x="129" y="515"/>
                </a:lnTo>
                <a:lnTo>
                  <a:pt x="140" y="531"/>
                </a:lnTo>
                <a:lnTo>
                  <a:pt x="148" y="548"/>
                </a:lnTo>
                <a:lnTo>
                  <a:pt x="151" y="569"/>
                </a:lnTo>
                <a:lnTo>
                  <a:pt x="151" y="727"/>
                </a:lnTo>
                <a:lnTo>
                  <a:pt x="148" y="748"/>
                </a:lnTo>
                <a:lnTo>
                  <a:pt x="140" y="766"/>
                </a:lnTo>
                <a:lnTo>
                  <a:pt x="129" y="780"/>
                </a:lnTo>
                <a:lnTo>
                  <a:pt x="113" y="793"/>
                </a:lnTo>
                <a:lnTo>
                  <a:pt x="95" y="801"/>
                </a:lnTo>
                <a:lnTo>
                  <a:pt x="75" y="803"/>
                </a:lnTo>
                <a:lnTo>
                  <a:pt x="56" y="801"/>
                </a:lnTo>
                <a:lnTo>
                  <a:pt x="38" y="793"/>
                </a:lnTo>
                <a:lnTo>
                  <a:pt x="22" y="780"/>
                </a:lnTo>
                <a:lnTo>
                  <a:pt x="10" y="766"/>
                </a:lnTo>
                <a:lnTo>
                  <a:pt x="3" y="748"/>
                </a:lnTo>
                <a:lnTo>
                  <a:pt x="0" y="727"/>
                </a:lnTo>
                <a:lnTo>
                  <a:pt x="0" y="569"/>
                </a:lnTo>
                <a:lnTo>
                  <a:pt x="3" y="548"/>
                </a:lnTo>
                <a:lnTo>
                  <a:pt x="10" y="531"/>
                </a:lnTo>
                <a:lnTo>
                  <a:pt x="22" y="515"/>
                </a:lnTo>
                <a:lnTo>
                  <a:pt x="38" y="503"/>
                </a:lnTo>
                <a:lnTo>
                  <a:pt x="56" y="496"/>
                </a:lnTo>
                <a:lnTo>
                  <a:pt x="75" y="493"/>
                </a:lnTo>
                <a:close/>
                <a:moveTo>
                  <a:pt x="2968" y="285"/>
                </a:moveTo>
                <a:lnTo>
                  <a:pt x="2988" y="287"/>
                </a:lnTo>
                <a:lnTo>
                  <a:pt x="3006" y="295"/>
                </a:lnTo>
                <a:lnTo>
                  <a:pt x="3021" y="307"/>
                </a:lnTo>
                <a:lnTo>
                  <a:pt x="3033" y="322"/>
                </a:lnTo>
                <a:lnTo>
                  <a:pt x="3040" y="340"/>
                </a:lnTo>
                <a:lnTo>
                  <a:pt x="3043" y="360"/>
                </a:lnTo>
                <a:lnTo>
                  <a:pt x="3043" y="727"/>
                </a:lnTo>
                <a:lnTo>
                  <a:pt x="3040" y="748"/>
                </a:lnTo>
                <a:lnTo>
                  <a:pt x="3033" y="766"/>
                </a:lnTo>
                <a:lnTo>
                  <a:pt x="3021" y="780"/>
                </a:lnTo>
                <a:lnTo>
                  <a:pt x="3006" y="793"/>
                </a:lnTo>
                <a:lnTo>
                  <a:pt x="2988" y="801"/>
                </a:lnTo>
                <a:lnTo>
                  <a:pt x="2968" y="803"/>
                </a:lnTo>
                <a:lnTo>
                  <a:pt x="2947" y="801"/>
                </a:lnTo>
                <a:lnTo>
                  <a:pt x="2929" y="793"/>
                </a:lnTo>
                <a:lnTo>
                  <a:pt x="2915" y="780"/>
                </a:lnTo>
                <a:lnTo>
                  <a:pt x="2903" y="766"/>
                </a:lnTo>
                <a:lnTo>
                  <a:pt x="2895" y="748"/>
                </a:lnTo>
                <a:lnTo>
                  <a:pt x="2893" y="727"/>
                </a:lnTo>
                <a:lnTo>
                  <a:pt x="2893" y="360"/>
                </a:lnTo>
                <a:lnTo>
                  <a:pt x="2895" y="340"/>
                </a:lnTo>
                <a:lnTo>
                  <a:pt x="2903" y="322"/>
                </a:lnTo>
                <a:lnTo>
                  <a:pt x="2915" y="307"/>
                </a:lnTo>
                <a:lnTo>
                  <a:pt x="2929" y="295"/>
                </a:lnTo>
                <a:lnTo>
                  <a:pt x="2947" y="287"/>
                </a:lnTo>
                <a:lnTo>
                  <a:pt x="2968" y="285"/>
                </a:lnTo>
                <a:close/>
                <a:moveTo>
                  <a:pt x="2142" y="285"/>
                </a:moveTo>
                <a:lnTo>
                  <a:pt x="2162" y="287"/>
                </a:lnTo>
                <a:lnTo>
                  <a:pt x="2179" y="295"/>
                </a:lnTo>
                <a:lnTo>
                  <a:pt x="2194" y="307"/>
                </a:lnTo>
                <a:lnTo>
                  <a:pt x="2207" y="322"/>
                </a:lnTo>
                <a:lnTo>
                  <a:pt x="2214" y="340"/>
                </a:lnTo>
                <a:lnTo>
                  <a:pt x="2216" y="360"/>
                </a:lnTo>
                <a:lnTo>
                  <a:pt x="2216" y="727"/>
                </a:lnTo>
                <a:lnTo>
                  <a:pt x="2214" y="748"/>
                </a:lnTo>
                <a:lnTo>
                  <a:pt x="2207" y="766"/>
                </a:lnTo>
                <a:lnTo>
                  <a:pt x="2194" y="780"/>
                </a:lnTo>
                <a:lnTo>
                  <a:pt x="2179" y="793"/>
                </a:lnTo>
                <a:lnTo>
                  <a:pt x="2162" y="801"/>
                </a:lnTo>
                <a:lnTo>
                  <a:pt x="2142" y="803"/>
                </a:lnTo>
                <a:lnTo>
                  <a:pt x="2122" y="801"/>
                </a:lnTo>
                <a:lnTo>
                  <a:pt x="2104" y="793"/>
                </a:lnTo>
                <a:lnTo>
                  <a:pt x="2088" y="780"/>
                </a:lnTo>
                <a:lnTo>
                  <a:pt x="2077" y="766"/>
                </a:lnTo>
                <a:lnTo>
                  <a:pt x="2069" y="748"/>
                </a:lnTo>
                <a:lnTo>
                  <a:pt x="2066" y="727"/>
                </a:lnTo>
                <a:lnTo>
                  <a:pt x="2066" y="360"/>
                </a:lnTo>
                <a:lnTo>
                  <a:pt x="2069" y="340"/>
                </a:lnTo>
                <a:lnTo>
                  <a:pt x="2077" y="322"/>
                </a:lnTo>
                <a:lnTo>
                  <a:pt x="2088" y="307"/>
                </a:lnTo>
                <a:lnTo>
                  <a:pt x="2104" y="295"/>
                </a:lnTo>
                <a:lnTo>
                  <a:pt x="2122" y="287"/>
                </a:lnTo>
                <a:lnTo>
                  <a:pt x="2142" y="285"/>
                </a:lnTo>
                <a:close/>
                <a:moveTo>
                  <a:pt x="1315" y="285"/>
                </a:moveTo>
                <a:lnTo>
                  <a:pt x="1335" y="287"/>
                </a:lnTo>
                <a:lnTo>
                  <a:pt x="1353" y="295"/>
                </a:lnTo>
                <a:lnTo>
                  <a:pt x="1368" y="307"/>
                </a:lnTo>
                <a:lnTo>
                  <a:pt x="1380" y="322"/>
                </a:lnTo>
                <a:lnTo>
                  <a:pt x="1388" y="340"/>
                </a:lnTo>
                <a:lnTo>
                  <a:pt x="1390" y="360"/>
                </a:lnTo>
                <a:lnTo>
                  <a:pt x="1390" y="727"/>
                </a:lnTo>
                <a:lnTo>
                  <a:pt x="1388" y="748"/>
                </a:lnTo>
                <a:lnTo>
                  <a:pt x="1380" y="766"/>
                </a:lnTo>
                <a:lnTo>
                  <a:pt x="1368" y="780"/>
                </a:lnTo>
                <a:lnTo>
                  <a:pt x="1353" y="793"/>
                </a:lnTo>
                <a:lnTo>
                  <a:pt x="1335" y="801"/>
                </a:lnTo>
                <a:lnTo>
                  <a:pt x="1315" y="803"/>
                </a:lnTo>
                <a:lnTo>
                  <a:pt x="1295" y="801"/>
                </a:lnTo>
                <a:lnTo>
                  <a:pt x="1277" y="793"/>
                </a:lnTo>
                <a:lnTo>
                  <a:pt x="1262" y="780"/>
                </a:lnTo>
                <a:lnTo>
                  <a:pt x="1250" y="766"/>
                </a:lnTo>
                <a:lnTo>
                  <a:pt x="1242" y="748"/>
                </a:lnTo>
                <a:lnTo>
                  <a:pt x="1240" y="727"/>
                </a:lnTo>
                <a:lnTo>
                  <a:pt x="1240" y="360"/>
                </a:lnTo>
                <a:lnTo>
                  <a:pt x="1242" y="340"/>
                </a:lnTo>
                <a:lnTo>
                  <a:pt x="1250" y="322"/>
                </a:lnTo>
                <a:lnTo>
                  <a:pt x="1262" y="307"/>
                </a:lnTo>
                <a:lnTo>
                  <a:pt x="1277" y="295"/>
                </a:lnTo>
                <a:lnTo>
                  <a:pt x="1295" y="287"/>
                </a:lnTo>
                <a:lnTo>
                  <a:pt x="1315" y="285"/>
                </a:lnTo>
                <a:close/>
                <a:moveTo>
                  <a:pt x="488" y="285"/>
                </a:moveTo>
                <a:lnTo>
                  <a:pt x="508" y="287"/>
                </a:lnTo>
                <a:lnTo>
                  <a:pt x="527" y="295"/>
                </a:lnTo>
                <a:lnTo>
                  <a:pt x="541" y="307"/>
                </a:lnTo>
                <a:lnTo>
                  <a:pt x="553" y="322"/>
                </a:lnTo>
                <a:lnTo>
                  <a:pt x="561" y="340"/>
                </a:lnTo>
                <a:lnTo>
                  <a:pt x="563" y="360"/>
                </a:lnTo>
                <a:lnTo>
                  <a:pt x="563" y="727"/>
                </a:lnTo>
                <a:lnTo>
                  <a:pt x="561" y="748"/>
                </a:lnTo>
                <a:lnTo>
                  <a:pt x="553" y="766"/>
                </a:lnTo>
                <a:lnTo>
                  <a:pt x="541" y="780"/>
                </a:lnTo>
                <a:lnTo>
                  <a:pt x="527" y="793"/>
                </a:lnTo>
                <a:lnTo>
                  <a:pt x="508" y="801"/>
                </a:lnTo>
                <a:lnTo>
                  <a:pt x="488" y="803"/>
                </a:lnTo>
                <a:lnTo>
                  <a:pt x="468" y="801"/>
                </a:lnTo>
                <a:lnTo>
                  <a:pt x="450" y="793"/>
                </a:lnTo>
                <a:lnTo>
                  <a:pt x="436" y="780"/>
                </a:lnTo>
                <a:lnTo>
                  <a:pt x="423" y="766"/>
                </a:lnTo>
                <a:lnTo>
                  <a:pt x="416" y="748"/>
                </a:lnTo>
                <a:lnTo>
                  <a:pt x="414" y="727"/>
                </a:lnTo>
                <a:lnTo>
                  <a:pt x="414" y="360"/>
                </a:lnTo>
                <a:lnTo>
                  <a:pt x="416" y="340"/>
                </a:lnTo>
                <a:lnTo>
                  <a:pt x="423" y="322"/>
                </a:lnTo>
                <a:lnTo>
                  <a:pt x="436" y="307"/>
                </a:lnTo>
                <a:lnTo>
                  <a:pt x="450" y="295"/>
                </a:lnTo>
                <a:lnTo>
                  <a:pt x="468" y="287"/>
                </a:lnTo>
                <a:lnTo>
                  <a:pt x="488" y="285"/>
                </a:lnTo>
                <a:close/>
                <a:moveTo>
                  <a:pt x="2555" y="0"/>
                </a:moveTo>
                <a:lnTo>
                  <a:pt x="2575" y="2"/>
                </a:lnTo>
                <a:lnTo>
                  <a:pt x="2593" y="10"/>
                </a:lnTo>
                <a:lnTo>
                  <a:pt x="2608" y="22"/>
                </a:lnTo>
                <a:lnTo>
                  <a:pt x="2619" y="37"/>
                </a:lnTo>
                <a:lnTo>
                  <a:pt x="2628" y="55"/>
                </a:lnTo>
                <a:lnTo>
                  <a:pt x="2630" y="75"/>
                </a:lnTo>
                <a:lnTo>
                  <a:pt x="2630" y="879"/>
                </a:lnTo>
                <a:lnTo>
                  <a:pt x="2628" y="899"/>
                </a:lnTo>
                <a:lnTo>
                  <a:pt x="2619" y="917"/>
                </a:lnTo>
                <a:lnTo>
                  <a:pt x="2608" y="931"/>
                </a:lnTo>
                <a:lnTo>
                  <a:pt x="2593" y="944"/>
                </a:lnTo>
                <a:lnTo>
                  <a:pt x="2575" y="951"/>
                </a:lnTo>
                <a:lnTo>
                  <a:pt x="2555" y="953"/>
                </a:lnTo>
                <a:lnTo>
                  <a:pt x="2535" y="951"/>
                </a:lnTo>
                <a:lnTo>
                  <a:pt x="2517" y="944"/>
                </a:lnTo>
                <a:lnTo>
                  <a:pt x="2502" y="931"/>
                </a:lnTo>
                <a:lnTo>
                  <a:pt x="2490" y="917"/>
                </a:lnTo>
                <a:lnTo>
                  <a:pt x="2483" y="899"/>
                </a:lnTo>
                <a:lnTo>
                  <a:pt x="2480" y="879"/>
                </a:lnTo>
                <a:lnTo>
                  <a:pt x="2480" y="75"/>
                </a:lnTo>
                <a:lnTo>
                  <a:pt x="2483" y="55"/>
                </a:lnTo>
                <a:lnTo>
                  <a:pt x="2490" y="37"/>
                </a:lnTo>
                <a:lnTo>
                  <a:pt x="2502" y="22"/>
                </a:lnTo>
                <a:lnTo>
                  <a:pt x="2517" y="10"/>
                </a:lnTo>
                <a:lnTo>
                  <a:pt x="2535" y="2"/>
                </a:lnTo>
                <a:lnTo>
                  <a:pt x="2555" y="0"/>
                </a:lnTo>
                <a:close/>
                <a:moveTo>
                  <a:pt x="902" y="0"/>
                </a:moveTo>
                <a:lnTo>
                  <a:pt x="922" y="2"/>
                </a:lnTo>
                <a:lnTo>
                  <a:pt x="939" y="10"/>
                </a:lnTo>
                <a:lnTo>
                  <a:pt x="955" y="22"/>
                </a:lnTo>
                <a:lnTo>
                  <a:pt x="967" y="37"/>
                </a:lnTo>
                <a:lnTo>
                  <a:pt x="974" y="55"/>
                </a:lnTo>
                <a:lnTo>
                  <a:pt x="977" y="75"/>
                </a:lnTo>
                <a:lnTo>
                  <a:pt x="977" y="879"/>
                </a:lnTo>
                <a:lnTo>
                  <a:pt x="974" y="899"/>
                </a:lnTo>
                <a:lnTo>
                  <a:pt x="967" y="917"/>
                </a:lnTo>
                <a:lnTo>
                  <a:pt x="955" y="931"/>
                </a:lnTo>
                <a:lnTo>
                  <a:pt x="939" y="944"/>
                </a:lnTo>
                <a:lnTo>
                  <a:pt x="922" y="951"/>
                </a:lnTo>
                <a:lnTo>
                  <a:pt x="902" y="953"/>
                </a:lnTo>
                <a:lnTo>
                  <a:pt x="882" y="951"/>
                </a:lnTo>
                <a:lnTo>
                  <a:pt x="864" y="944"/>
                </a:lnTo>
                <a:lnTo>
                  <a:pt x="848" y="931"/>
                </a:lnTo>
                <a:lnTo>
                  <a:pt x="837" y="917"/>
                </a:lnTo>
                <a:lnTo>
                  <a:pt x="829" y="899"/>
                </a:lnTo>
                <a:lnTo>
                  <a:pt x="826" y="879"/>
                </a:lnTo>
                <a:lnTo>
                  <a:pt x="826" y="75"/>
                </a:lnTo>
                <a:lnTo>
                  <a:pt x="829" y="55"/>
                </a:lnTo>
                <a:lnTo>
                  <a:pt x="837" y="37"/>
                </a:lnTo>
                <a:lnTo>
                  <a:pt x="848" y="22"/>
                </a:lnTo>
                <a:lnTo>
                  <a:pt x="864" y="10"/>
                </a:lnTo>
                <a:lnTo>
                  <a:pt x="882" y="2"/>
                </a:lnTo>
                <a:lnTo>
                  <a:pt x="90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bg1"/>
              </a:solidFill>
            </a:endParaRPr>
          </a:p>
        </p:txBody>
      </p:sp>
      <p:pic>
        <p:nvPicPr>
          <p:cNvPr id="23" name="Picture 5"/>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02041" y="314314"/>
            <a:ext cx="941388" cy="5857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5" name="Picture 2" descr="https://upload.wikimedia.org/wikipedia/en/f/f8/CiscoDevNet2.png"/>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7382271" y="172647"/>
            <a:ext cx="1534525" cy="7604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2191514"/>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Segue">
    <p:spTree>
      <p:nvGrpSpPr>
        <p:cNvPr id="1" name=""/>
        <p:cNvGrpSpPr/>
        <p:nvPr/>
      </p:nvGrpSpPr>
      <p:grpSpPr>
        <a:xfrm>
          <a:off x="0" y="0"/>
          <a:ext cx="0" cy="0"/>
          <a:chOff x="0" y="0"/>
          <a:chExt cx="0" cy="0"/>
        </a:xfrm>
      </p:grpSpPr>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000" y="0"/>
            <a:ext cx="9144000" cy="5143500"/>
          </a:xfrm>
          <a:prstGeom prst="rect">
            <a:avLst/>
          </a:prstGeom>
        </p:spPr>
      </p:pic>
      <p:sp>
        <p:nvSpPr>
          <p:cNvPr id="18" name="Rectangle 17"/>
          <p:cNvSpPr/>
          <p:nvPr userDrawn="1"/>
        </p:nvSpPr>
        <p:spPr>
          <a:xfrm>
            <a:off x="18880" y="2223722"/>
            <a:ext cx="9144000" cy="2919778"/>
          </a:xfrm>
          <a:prstGeom prst="rect">
            <a:avLst/>
          </a:prstGeom>
          <a:gradFill>
            <a:gsLst>
              <a:gs pos="0">
                <a:srgbClr val="1C1E50">
                  <a:alpha val="0"/>
                </a:srgbClr>
              </a:gs>
              <a:gs pos="85000">
                <a:srgbClr val="1A1C4D"/>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19" name="Subtitle 2"/>
          <p:cNvSpPr>
            <a:spLocks noGrp="1"/>
          </p:cNvSpPr>
          <p:nvPr>
            <p:ph type="subTitle" idx="1" hasCustomPrompt="1"/>
          </p:nvPr>
        </p:nvSpPr>
        <p:spPr>
          <a:xfrm>
            <a:off x="469496" y="4250664"/>
            <a:ext cx="8296421" cy="288131"/>
          </a:xfrm>
          <a:prstGeom prst="rect">
            <a:avLst/>
          </a:prstGeom>
        </p:spPr>
        <p:txBody>
          <a:bodyPr lIns="91420" tIns="45710" rIns="91420" bIns="45710" anchor="b" anchorCtr="0">
            <a:noAutofit/>
          </a:bodyPr>
          <a:lstStyle>
            <a:lvl1pPr marL="0" indent="0" algn="l">
              <a:buNone/>
              <a:defRPr sz="1600" b="0" i="0">
                <a:solidFill>
                  <a:schemeClr val="bg2"/>
                </a:solidFill>
                <a:latin typeface="+mj-lt"/>
                <a:cs typeface="Arial" panose="020B0604020202020204" pitchFamily="34" charset="0"/>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GB" dirty="0"/>
              <a:t>Speaker Name</a:t>
            </a:r>
            <a:endParaRPr lang="en-US" dirty="0"/>
          </a:p>
        </p:txBody>
      </p:sp>
      <p:sp>
        <p:nvSpPr>
          <p:cNvPr id="20" name="Text Placeholder 38"/>
          <p:cNvSpPr>
            <a:spLocks noGrp="1"/>
          </p:cNvSpPr>
          <p:nvPr>
            <p:ph type="body" sz="quarter" idx="11" hasCustomPrompt="1"/>
          </p:nvPr>
        </p:nvSpPr>
        <p:spPr>
          <a:xfrm>
            <a:off x="469496" y="4490661"/>
            <a:ext cx="8296421" cy="288131"/>
          </a:xfrm>
          <a:prstGeom prst="rect">
            <a:avLst/>
          </a:prstGeom>
        </p:spPr>
        <p:txBody>
          <a:bodyPr lIns="91420" tIns="45710" rIns="91420" bIns="45710"/>
          <a:lstStyle>
            <a:lvl1pPr marL="0" indent="0" algn="l">
              <a:buFontTx/>
              <a:buNone/>
              <a:defRPr lang="en-US" sz="1600" b="0" i="0" kern="1200" dirty="0" smtClean="0">
                <a:solidFill>
                  <a:schemeClr val="bg2"/>
                </a:solidFill>
                <a:latin typeface="+mj-lt"/>
                <a:ea typeface="+mn-ea"/>
                <a:cs typeface="Arial" panose="020B0604020202020204"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GB" dirty="0"/>
              <a:t>Speaker Title</a:t>
            </a:r>
          </a:p>
        </p:txBody>
      </p:sp>
      <p:sp>
        <p:nvSpPr>
          <p:cNvPr id="21" name="Text Placeholder 40"/>
          <p:cNvSpPr>
            <a:spLocks noGrp="1"/>
          </p:cNvSpPr>
          <p:nvPr>
            <p:ph type="body" sz="quarter" idx="12" hasCustomPrompt="1"/>
          </p:nvPr>
        </p:nvSpPr>
        <p:spPr>
          <a:xfrm>
            <a:off x="469496" y="4730658"/>
            <a:ext cx="8296421" cy="288131"/>
          </a:xfrm>
          <a:prstGeom prst="rect">
            <a:avLst/>
          </a:prstGeom>
        </p:spPr>
        <p:txBody>
          <a:bodyPr lIns="91420" tIns="45710" rIns="91420" bIns="45710"/>
          <a:lstStyle>
            <a:lvl1pPr marL="0" indent="0" algn="l">
              <a:buFontTx/>
              <a:buNone/>
              <a:defRPr lang="en-US" sz="1600" b="0" i="0" kern="1200" dirty="0" smtClean="0">
                <a:solidFill>
                  <a:schemeClr val="bg2"/>
                </a:solidFill>
                <a:latin typeface="+mj-lt"/>
                <a:ea typeface="+mn-ea"/>
                <a:cs typeface="Arial" panose="020B0604020202020204"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GB" dirty="0"/>
              <a:t>Date</a:t>
            </a:r>
          </a:p>
        </p:txBody>
      </p:sp>
      <p:sp>
        <p:nvSpPr>
          <p:cNvPr id="22" name="Freeform 21"/>
          <p:cNvSpPr>
            <a:spLocks noChangeAspect="1" noEditPoints="1"/>
          </p:cNvSpPr>
          <p:nvPr userDrawn="1"/>
        </p:nvSpPr>
        <p:spPr bwMode="auto">
          <a:xfrm>
            <a:off x="469496" y="391308"/>
            <a:ext cx="795528" cy="422625"/>
          </a:xfrm>
          <a:custGeom>
            <a:avLst/>
            <a:gdLst>
              <a:gd name="T0" fmla="*/ 2671 w 3456"/>
              <a:gd name="T1" fmla="*/ 1521 h 1834"/>
              <a:gd name="T2" fmla="*/ 2857 w 3456"/>
              <a:gd name="T3" fmla="*/ 1677 h 1834"/>
              <a:gd name="T4" fmla="*/ 2975 w 3456"/>
              <a:gd name="T5" fmla="*/ 1465 h 1834"/>
              <a:gd name="T6" fmla="*/ 1129 w 3456"/>
              <a:gd name="T7" fmla="*/ 1823 h 1834"/>
              <a:gd name="T8" fmla="*/ 3082 w 3456"/>
              <a:gd name="T9" fmla="*/ 1330 h 1834"/>
              <a:gd name="T10" fmla="*/ 3082 w 3456"/>
              <a:gd name="T11" fmla="*/ 1712 h 1834"/>
              <a:gd name="T12" fmla="*/ 2700 w 3456"/>
              <a:gd name="T13" fmla="*/ 1809 h 1834"/>
              <a:gd name="T14" fmla="*/ 2513 w 3456"/>
              <a:gd name="T15" fmla="*/ 1479 h 1834"/>
              <a:gd name="T16" fmla="*/ 2783 w 3456"/>
              <a:gd name="T17" fmla="*/ 1211 h 1834"/>
              <a:gd name="T18" fmla="*/ 2351 w 3456"/>
              <a:gd name="T19" fmla="*/ 1392 h 1834"/>
              <a:gd name="T20" fmla="*/ 2136 w 3456"/>
              <a:gd name="T21" fmla="*/ 1381 h 1834"/>
              <a:gd name="T22" fmla="*/ 2093 w 3456"/>
              <a:gd name="T23" fmla="*/ 1625 h 1834"/>
              <a:gd name="T24" fmla="*/ 2335 w 3456"/>
              <a:gd name="T25" fmla="*/ 1658 h 1834"/>
              <a:gd name="T26" fmla="*/ 2174 w 3456"/>
              <a:gd name="T27" fmla="*/ 1832 h 1834"/>
              <a:gd name="T28" fmla="*/ 1903 w 3456"/>
              <a:gd name="T29" fmla="*/ 1605 h 1834"/>
              <a:gd name="T30" fmla="*/ 2047 w 3456"/>
              <a:gd name="T31" fmla="*/ 1249 h 1834"/>
              <a:gd name="T32" fmla="*/ 748 w 3456"/>
              <a:gd name="T33" fmla="*/ 1223 h 1834"/>
              <a:gd name="T34" fmla="*/ 642 w 3456"/>
              <a:gd name="T35" fmla="*/ 1359 h 1834"/>
              <a:gd name="T36" fmla="*/ 479 w 3456"/>
              <a:gd name="T37" fmla="*/ 1550 h 1834"/>
              <a:gd name="T38" fmla="*/ 697 w 3456"/>
              <a:gd name="T39" fmla="*/ 1676 h 1834"/>
              <a:gd name="T40" fmla="*/ 692 w 3456"/>
              <a:gd name="T41" fmla="*/ 1830 h 1834"/>
              <a:gd name="T42" fmla="*/ 370 w 3456"/>
              <a:gd name="T43" fmla="*/ 1710 h 1834"/>
              <a:gd name="T44" fmla="*/ 375 w 3456"/>
              <a:gd name="T45" fmla="*/ 1326 h 1834"/>
              <a:gd name="T46" fmla="*/ 1610 w 3456"/>
              <a:gd name="T47" fmla="*/ 1211 h 1834"/>
              <a:gd name="T48" fmla="*/ 1679 w 3456"/>
              <a:gd name="T49" fmla="*/ 1350 h 1834"/>
              <a:gd name="T50" fmla="*/ 1494 w 3456"/>
              <a:gd name="T51" fmla="*/ 1373 h 1834"/>
              <a:gd name="T52" fmla="*/ 1634 w 3456"/>
              <a:gd name="T53" fmla="*/ 1470 h 1834"/>
              <a:gd name="T54" fmla="*/ 1737 w 3456"/>
              <a:gd name="T55" fmla="*/ 1694 h 1834"/>
              <a:gd name="T56" fmla="*/ 1524 w 3456"/>
              <a:gd name="T57" fmla="*/ 1833 h 1834"/>
              <a:gd name="T58" fmla="*/ 1334 w 3456"/>
              <a:gd name="T59" fmla="*/ 1678 h 1834"/>
              <a:gd name="T60" fmla="*/ 1552 w 3456"/>
              <a:gd name="T61" fmla="*/ 1690 h 1834"/>
              <a:gd name="T62" fmla="*/ 1520 w 3456"/>
              <a:gd name="T63" fmla="*/ 1584 h 1834"/>
              <a:gd name="T64" fmla="*/ 1350 w 3456"/>
              <a:gd name="T65" fmla="*/ 1473 h 1834"/>
              <a:gd name="T66" fmla="*/ 1446 w 3456"/>
              <a:gd name="T67" fmla="*/ 1227 h 1834"/>
              <a:gd name="T68" fmla="*/ 3456 w 3456"/>
              <a:gd name="T69" fmla="*/ 569 h 1834"/>
              <a:gd name="T70" fmla="*/ 3328 w 3456"/>
              <a:gd name="T71" fmla="*/ 780 h 1834"/>
              <a:gd name="T72" fmla="*/ 3381 w 3456"/>
              <a:gd name="T73" fmla="*/ 493 h 1834"/>
              <a:gd name="T74" fmla="*/ 1793 w 3456"/>
              <a:gd name="T75" fmla="*/ 766 h 1834"/>
              <a:gd name="T76" fmla="*/ 1653 w 3456"/>
              <a:gd name="T77" fmla="*/ 727 h 1834"/>
              <a:gd name="T78" fmla="*/ 113 w 3456"/>
              <a:gd name="T79" fmla="*/ 503 h 1834"/>
              <a:gd name="T80" fmla="*/ 95 w 3456"/>
              <a:gd name="T81" fmla="*/ 801 h 1834"/>
              <a:gd name="T82" fmla="*/ 10 w 3456"/>
              <a:gd name="T83" fmla="*/ 531 h 1834"/>
              <a:gd name="T84" fmla="*/ 3040 w 3456"/>
              <a:gd name="T85" fmla="*/ 340 h 1834"/>
              <a:gd name="T86" fmla="*/ 2929 w 3456"/>
              <a:gd name="T87" fmla="*/ 793 h 1834"/>
              <a:gd name="T88" fmla="*/ 2947 w 3456"/>
              <a:gd name="T89" fmla="*/ 287 h 1834"/>
              <a:gd name="T90" fmla="*/ 2214 w 3456"/>
              <a:gd name="T91" fmla="*/ 748 h 1834"/>
              <a:gd name="T92" fmla="*/ 2069 w 3456"/>
              <a:gd name="T93" fmla="*/ 748 h 1834"/>
              <a:gd name="T94" fmla="*/ 1335 w 3456"/>
              <a:gd name="T95" fmla="*/ 287 h 1834"/>
              <a:gd name="T96" fmla="*/ 1353 w 3456"/>
              <a:gd name="T97" fmla="*/ 793 h 1834"/>
              <a:gd name="T98" fmla="*/ 1242 w 3456"/>
              <a:gd name="T99" fmla="*/ 340 h 1834"/>
              <a:gd name="T100" fmla="*/ 553 w 3456"/>
              <a:gd name="T101" fmla="*/ 322 h 1834"/>
              <a:gd name="T102" fmla="*/ 468 w 3456"/>
              <a:gd name="T103" fmla="*/ 801 h 1834"/>
              <a:gd name="T104" fmla="*/ 450 w 3456"/>
              <a:gd name="T105" fmla="*/ 295 h 1834"/>
              <a:gd name="T106" fmla="*/ 2630 w 3456"/>
              <a:gd name="T107" fmla="*/ 879 h 1834"/>
              <a:gd name="T108" fmla="*/ 2490 w 3456"/>
              <a:gd name="T109" fmla="*/ 917 h 1834"/>
              <a:gd name="T110" fmla="*/ 902 w 3456"/>
              <a:gd name="T111" fmla="*/ 0 h 1834"/>
              <a:gd name="T112" fmla="*/ 955 w 3456"/>
              <a:gd name="T113" fmla="*/ 931 h 1834"/>
              <a:gd name="T114" fmla="*/ 826 w 3456"/>
              <a:gd name="T115" fmla="*/ 75 h 18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456" h="1834">
                <a:moveTo>
                  <a:pt x="2828" y="1362"/>
                </a:moveTo>
                <a:lnTo>
                  <a:pt x="2798" y="1364"/>
                </a:lnTo>
                <a:lnTo>
                  <a:pt x="2771" y="1371"/>
                </a:lnTo>
                <a:lnTo>
                  <a:pt x="2747" y="1384"/>
                </a:lnTo>
                <a:lnTo>
                  <a:pt x="2725" y="1400"/>
                </a:lnTo>
                <a:lnTo>
                  <a:pt x="2706" y="1419"/>
                </a:lnTo>
                <a:lnTo>
                  <a:pt x="2691" y="1441"/>
                </a:lnTo>
                <a:lnTo>
                  <a:pt x="2680" y="1465"/>
                </a:lnTo>
                <a:lnTo>
                  <a:pt x="2674" y="1492"/>
                </a:lnTo>
                <a:lnTo>
                  <a:pt x="2671" y="1521"/>
                </a:lnTo>
                <a:lnTo>
                  <a:pt x="2674" y="1549"/>
                </a:lnTo>
                <a:lnTo>
                  <a:pt x="2680" y="1577"/>
                </a:lnTo>
                <a:lnTo>
                  <a:pt x="2691" y="1601"/>
                </a:lnTo>
                <a:lnTo>
                  <a:pt x="2706" y="1623"/>
                </a:lnTo>
                <a:lnTo>
                  <a:pt x="2725" y="1642"/>
                </a:lnTo>
                <a:lnTo>
                  <a:pt x="2747" y="1658"/>
                </a:lnTo>
                <a:lnTo>
                  <a:pt x="2771" y="1669"/>
                </a:lnTo>
                <a:lnTo>
                  <a:pt x="2798" y="1677"/>
                </a:lnTo>
                <a:lnTo>
                  <a:pt x="2828" y="1680"/>
                </a:lnTo>
                <a:lnTo>
                  <a:pt x="2857" y="1677"/>
                </a:lnTo>
                <a:lnTo>
                  <a:pt x="2883" y="1669"/>
                </a:lnTo>
                <a:lnTo>
                  <a:pt x="2908" y="1658"/>
                </a:lnTo>
                <a:lnTo>
                  <a:pt x="2930" y="1642"/>
                </a:lnTo>
                <a:lnTo>
                  <a:pt x="2948" y="1623"/>
                </a:lnTo>
                <a:lnTo>
                  <a:pt x="2964" y="1601"/>
                </a:lnTo>
                <a:lnTo>
                  <a:pt x="2975" y="1577"/>
                </a:lnTo>
                <a:lnTo>
                  <a:pt x="2982" y="1549"/>
                </a:lnTo>
                <a:lnTo>
                  <a:pt x="2985" y="1521"/>
                </a:lnTo>
                <a:lnTo>
                  <a:pt x="2982" y="1492"/>
                </a:lnTo>
                <a:lnTo>
                  <a:pt x="2975" y="1465"/>
                </a:lnTo>
                <a:lnTo>
                  <a:pt x="2964" y="1441"/>
                </a:lnTo>
                <a:lnTo>
                  <a:pt x="2948" y="1419"/>
                </a:lnTo>
                <a:lnTo>
                  <a:pt x="2930" y="1400"/>
                </a:lnTo>
                <a:lnTo>
                  <a:pt x="2908" y="1384"/>
                </a:lnTo>
                <a:lnTo>
                  <a:pt x="2883" y="1371"/>
                </a:lnTo>
                <a:lnTo>
                  <a:pt x="2857" y="1364"/>
                </a:lnTo>
                <a:lnTo>
                  <a:pt x="2828" y="1362"/>
                </a:lnTo>
                <a:close/>
                <a:moveTo>
                  <a:pt x="977" y="1218"/>
                </a:moveTo>
                <a:lnTo>
                  <a:pt x="1129" y="1218"/>
                </a:lnTo>
                <a:lnTo>
                  <a:pt x="1129" y="1823"/>
                </a:lnTo>
                <a:lnTo>
                  <a:pt x="977" y="1823"/>
                </a:lnTo>
                <a:lnTo>
                  <a:pt x="977" y="1218"/>
                </a:lnTo>
                <a:close/>
                <a:moveTo>
                  <a:pt x="2828" y="1208"/>
                </a:moveTo>
                <a:lnTo>
                  <a:pt x="2873" y="1211"/>
                </a:lnTo>
                <a:lnTo>
                  <a:pt x="2916" y="1219"/>
                </a:lnTo>
                <a:lnTo>
                  <a:pt x="2955" y="1232"/>
                </a:lnTo>
                <a:lnTo>
                  <a:pt x="2992" y="1251"/>
                </a:lnTo>
                <a:lnTo>
                  <a:pt x="3026" y="1273"/>
                </a:lnTo>
                <a:lnTo>
                  <a:pt x="3056" y="1299"/>
                </a:lnTo>
                <a:lnTo>
                  <a:pt x="3082" y="1330"/>
                </a:lnTo>
                <a:lnTo>
                  <a:pt x="3104" y="1363"/>
                </a:lnTo>
                <a:lnTo>
                  <a:pt x="3121" y="1398"/>
                </a:lnTo>
                <a:lnTo>
                  <a:pt x="3134" y="1437"/>
                </a:lnTo>
                <a:lnTo>
                  <a:pt x="3142" y="1479"/>
                </a:lnTo>
                <a:lnTo>
                  <a:pt x="3145" y="1521"/>
                </a:lnTo>
                <a:lnTo>
                  <a:pt x="3142" y="1563"/>
                </a:lnTo>
                <a:lnTo>
                  <a:pt x="3134" y="1604"/>
                </a:lnTo>
                <a:lnTo>
                  <a:pt x="3121" y="1642"/>
                </a:lnTo>
                <a:lnTo>
                  <a:pt x="3104" y="1679"/>
                </a:lnTo>
                <a:lnTo>
                  <a:pt x="3082" y="1712"/>
                </a:lnTo>
                <a:lnTo>
                  <a:pt x="3056" y="1742"/>
                </a:lnTo>
                <a:lnTo>
                  <a:pt x="3026" y="1769"/>
                </a:lnTo>
                <a:lnTo>
                  <a:pt x="2992" y="1791"/>
                </a:lnTo>
                <a:lnTo>
                  <a:pt x="2955" y="1809"/>
                </a:lnTo>
                <a:lnTo>
                  <a:pt x="2916" y="1822"/>
                </a:lnTo>
                <a:lnTo>
                  <a:pt x="2873" y="1831"/>
                </a:lnTo>
                <a:lnTo>
                  <a:pt x="2828" y="1834"/>
                </a:lnTo>
                <a:lnTo>
                  <a:pt x="2783" y="1831"/>
                </a:lnTo>
                <a:lnTo>
                  <a:pt x="2740" y="1822"/>
                </a:lnTo>
                <a:lnTo>
                  <a:pt x="2700" y="1809"/>
                </a:lnTo>
                <a:lnTo>
                  <a:pt x="2663" y="1791"/>
                </a:lnTo>
                <a:lnTo>
                  <a:pt x="2630" y="1769"/>
                </a:lnTo>
                <a:lnTo>
                  <a:pt x="2599" y="1742"/>
                </a:lnTo>
                <a:lnTo>
                  <a:pt x="2573" y="1712"/>
                </a:lnTo>
                <a:lnTo>
                  <a:pt x="2551" y="1679"/>
                </a:lnTo>
                <a:lnTo>
                  <a:pt x="2534" y="1642"/>
                </a:lnTo>
                <a:lnTo>
                  <a:pt x="2521" y="1604"/>
                </a:lnTo>
                <a:lnTo>
                  <a:pt x="2513" y="1563"/>
                </a:lnTo>
                <a:lnTo>
                  <a:pt x="2510" y="1521"/>
                </a:lnTo>
                <a:lnTo>
                  <a:pt x="2513" y="1479"/>
                </a:lnTo>
                <a:lnTo>
                  <a:pt x="2521" y="1437"/>
                </a:lnTo>
                <a:lnTo>
                  <a:pt x="2534" y="1398"/>
                </a:lnTo>
                <a:lnTo>
                  <a:pt x="2551" y="1363"/>
                </a:lnTo>
                <a:lnTo>
                  <a:pt x="2573" y="1330"/>
                </a:lnTo>
                <a:lnTo>
                  <a:pt x="2599" y="1299"/>
                </a:lnTo>
                <a:lnTo>
                  <a:pt x="2630" y="1273"/>
                </a:lnTo>
                <a:lnTo>
                  <a:pt x="2663" y="1251"/>
                </a:lnTo>
                <a:lnTo>
                  <a:pt x="2700" y="1232"/>
                </a:lnTo>
                <a:lnTo>
                  <a:pt x="2740" y="1219"/>
                </a:lnTo>
                <a:lnTo>
                  <a:pt x="2783" y="1211"/>
                </a:lnTo>
                <a:lnTo>
                  <a:pt x="2828" y="1208"/>
                </a:lnTo>
                <a:close/>
                <a:moveTo>
                  <a:pt x="2213" y="1208"/>
                </a:moveTo>
                <a:lnTo>
                  <a:pt x="2242" y="1209"/>
                </a:lnTo>
                <a:lnTo>
                  <a:pt x="2268" y="1211"/>
                </a:lnTo>
                <a:lnTo>
                  <a:pt x="2292" y="1215"/>
                </a:lnTo>
                <a:lnTo>
                  <a:pt x="2312" y="1219"/>
                </a:lnTo>
                <a:lnTo>
                  <a:pt x="2329" y="1223"/>
                </a:lnTo>
                <a:lnTo>
                  <a:pt x="2343" y="1227"/>
                </a:lnTo>
                <a:lnTo>
                  <a:pt x="2351" y="1230"/>
                </a:lnTo>
                <a:lnTo>
                  <a:pt x="2351" y="1392"/>
                </a:lnTo>
                <a:lnTo>
                  <a:pt x="2346" y="1389"/>
                </a:lnTo>
                <a:lnTo>
                  <a:pt x="2335" y="1384"/>
                </a:lnTo>
                <a:lnTo>
                  <a:pt x="2321" y="1377"/>
                </a:lnTo>
                <a:lnTo>
                  <a:pt x="2302" y="1371"/>
                </a:lnTo>
                <a:lnTo>
                  <a:pt x="2279" y="1365"/>
                </a:lnTo>
                <a:lnTo>
                  <a:pt x="2253" y="1360"/>
                </a:lnTo>
                <a:lnTo>
                  <a:pt x="2223" y="1359"/>
                </a:lnTo>
                <a:lnTo>
                  <a:pt x="2192" y="1362"/>
                </a:lnTo>
                <a:lnTo>
                  <a:pt x="2163" y="1369"/>
                </a:lnTo>
                <a:lnTo>
                  <a:pt x="2136" y="1381"/>
                </a:lnTo>
                <a:lnTo>
                  <a:pt x="2113" y="1396"/>
                </a:lnTo>
                <a:lnTo>
                  <a:pt x="2095" y="1415"/>
                </a:lnTo>
                <a:lnTo>
                  <a:pt x="2079" y="1437"/>
                </a:lnTo>
                <a:lnTo>
                  <a:pt x="2067" y="1463"/>
                </a:lnTo>
                <a:lnTo>
                  <a:pt x="2060" y="1490"/>
                </a:lnTo>
                <a:lnTo>
                  <a:pt x="2058" y="1521"/>
                </a:lnTo>
                <a:lnTo>
                  <a:pt x="2060" y="1550"/>
                </a:lnTo>
                <a:lnTo>
                  <a:pt x="2066" y="1578"/>
                </a:lnTo>
                <a:lnTo>
                  <a:pt x="2078" y="1602"/>
                </a:lnTo>
                <a:lnTo>
                  <a:pt x="2093" y="1625"/>
                </a:lnTo>
                <a:lnTo>
                  <a:pt x="2112" y="1644"/>
                </a:lnTo>
                <a:lnTo>
                  <a:pt x="2135" y="1660"/>
                </a:lnTo>
                <a:lnTo>
                  <a:pt x="2162" y="1672"/>
                </a:lnTo>
                <a:lnTo>
                  <a:pt x="2191" y="1679"/>
                </a:lnTo>
                <a:lnTo>
                  <a:pt x="2223" y="1682"/>
                </a:lnTo>
                <a:lnTo>
                  <a:pt x="2253" y="1680"/>
                </a:lnTo>
                <a:lnTo>
                  <a:pt x="2279" y="1676"/>
                </a:lnTo>
                <a:lnTo>
                  <a:pt x="2301" y="1671"/>
                </a:lnTo>
                <a:lnTo>
                  <a:pt x="2321" y="1664"/>
                </a:lnTo>
                <a:lnTo>
                  <a:pt x="2335" y="1658"/>
                </a:lnTo>
                <a:lnTo>
                  <a:pt x="2346" y="1653"/>
                </a:lnTo>
                <a:lnTo>
                  <a:pt x="2351" y="1649"/>
                </a:lnTo>
                <a:lnTo>
                  <a:pt x="2351" y="1812"/>
                </a:lnTo>
                <a:lnTo>
                  <a:pt x="2339" y="1816"/>
                </a:lnTo>
                <a:lnTo>
                  <a:pt x="2322" y="1820"/>
                </a:lnTo>
                <a:lnTo>
                  <a:pt x="2300" y="1826"/>
                </a:lnTo>
                <a:lnTo>
                  <a:pt x="2275" y="1830"/>
                </a:lnTo>
                <a:lnTo>
                  <a:pt x="2245" y="1833"/>
                </a:lnTo>
                <a:lnTo>
                  <a:pt x="2213" y="1834"/>
                </a:lnTo>
                <a:lnTo>
                  <a:pt x="2174" y="1832"/>
                </a:lnTo>
                <a:lnTo>
                  <a:pt x="2136" y="1826"/>
                </a:lnTo>
                <a:lnTo>
                  <a:pt x="2100" y="1815"/>
                </a:lnTo>
                <a:lnTo>
                  <a:pt x="2065" y="1801"/>
                </a:lnTo>
                <a:lnTo>
                  <a:pt x="2033" y="1783"/>
                </a:lnTo>
                <a:lnTo>
                  <a:pt x="2002" y="1762"/>
                </a:lnTo>
                <a:lnTo>
                  <a:pt x="1975" y="1737"/>
                </a:lnTo>
                <a:lnTo>
                  <a:pt x="1952" y="1710"/>
                </a:lnTo>
                <a:lnTo>
                  <a:pt x="1931" y="1678"/>
                </a:lnTo>
                <a:lnTo>
                  <a:pt x="1915" y="1643"/>
                </a:lnTo>
                <a:lnTo>
                  <a:pt x="1903" y="1605"/>
                </a:lnTo>
                <a:lnTo>
                  <a:pt x="1896" y="1564"/>
                </a:lnTo>
                <a:lnTo>
                  <a:pt x="1892" y="1521"/>
                </a:lnTo>
                <a:lnTo>
                  <a:pt x="1896" y="1477"/>
                </a:lnTo>
                <a:lnTo>
                  <a:pt x="1904" y="1434"/>
                </a:lnTo>
                <a:lnTo>
                  <a:pt x="1917" y="1395"/>
                </a:lnTo>
                <a:lnTo>
                  <a:pt x="1934" y="1359"/>
                </a:lnTo>
                <a:lnTo>
                  <a:pt x="1957" y="1326"/>
                </a:lnTo>
                <a:lnTo>
                  <a:pt x="1984" y="1296"/>
                </a:lnTo>
                <a:lnTo>
                  <a:pt x="2014" y="1271"/>
                </a:lnTo>
                <a:lnTo>
                  <a:pt x="2047" y="1249"/>
                </a:lnTo>
                <a:lnTo>
                  <a:pt x="2085" y="1231"/>
                </a:lnTo>
                <a:lnTo>
                  <a:pt x="2125" y="1218"/>
                </a:lnTo>
                <a:lnTo>
                  <a:pt x="2168" y="1211"/>
                </a:lnTo>
                <a:lnTo>
                  <a:pt x="2213" y="1208"/>
                </a:lnTo>
                <a:close/>
                <a:moveTo>
                  <a:pt x="630" y="1208"/>
                </a:moveTo>
                <a:lnTo>
                  <a:pt x="660" y="1209"/>
                </a:lnTo>
                <a:lnTo>
                  <a:pt x="687" y="1211"/>
                </a:lnTo>
                <a:lnTo>
                  <a:pt x="711" y="1215"/>
                </a:lnTo>
                <a:lnTo>
                  <a:pt x="731" y="1219"/>
                </a:lnTo>
                <a:lnTo>
                  <a:pt x="748" y="1223"/>
                </a:lnTo>
                <a:lnTo>
                  <a:pt x="760" y="1227"/>
                </a:lnTo>
                <a:lnTo>
                  <a:pt x="769" y="1230"/>
                </a:lnTo>
                <a:lnTo>
                  <a:pt x="769" y="1392"/>
                </a:lnTo>
                <a:lnTo>
                  <a:pt x="763" y="1389"/>
                </a:lnTo>
                <a:lnTo>
                  <a:pt x="754" y="1384"/>
                </a:lnTo>
                <a:lnTo>
                  <a:pt x="739" y="1377"/>
                </a:lnTo>
                <a:lnTo>
                  <a:pt x="721" y="1371"/>
                </a:lnTo>
                <a:lnTo>
                  <a:pt x="697" y="1365"/>
                </a:lnTo>
                <a:lnTo>
                  <a:pt x="671" y="1360"/>
                </a:lnTo>
                <a:lnTo>
                  <a:pt x="642" y="1359"/>
                </a:lnTo>
                <a:lnTo>
                  <a:pt x="611" y="1362"/>
                </a:lnTo>
                <a:lnTo>
                  <a:pt x="581" y="1369"/>
                </a:lnTo>
                <a:lnTo>
                  <a:pt x="555" y="1381"/>
                </a:lnTo>
                <a:lnTo>
                  <a:pt x="532" y="1396"/>
                </a:lnTo>
                <a:lnTo>
                  <a:pt x="513" y="1415"/>
                </a:lnTo>
                <a:lnTo>
                  <a:pt x="497" y="1437"/>
                </a:lnTo>
                <a:lnTo>
                  <a:pt x="485" y="1463"/>
                </a:lnTo>
                <a:lnTo>
                  <a:pt x="479" y="1490"/>
                </a:lnTo>
                <a:lnTo>
                  <a:pt x="475" y="1521"/>
                </a:lnTo>
                <a:lnTo>
                  <a:pt x="479" y="1550"/>
                </a:lnTo>
                <a:lnTo>
                  <a:pt x="485" y="1578"/>
                </a:lnTo>
                <a:lnTo>
                  <a:pt x="496" y="1602"/>
                </a:lnTo>
                <a:lnTo>
                  <a:pt x="512" y="1625"/>
                </a:lnTo>
                <a:lnTo>
                  <a:pt x="531" y="1644"/>
                </a:lnTo>
                <a:lnTo>
                  <a:pt x="554" y="1660"/>
                </a:lnTo>
                <a:lnTo>
                  <a:pt x="580" y="1672"/>
                </a:lnTo>
                <a:lnTo>
                  <a:pt x="610" y="1679"/>
                </a:lnTo>
                <a:lnTo>
                  <a:pt x="642" y="1682"/>
                </a:lnTo>
                <a:lnTo>
                  <a:pt x="671" y="1680"/>
                </a:lnTo>
                <a:lnTo>
                  <a:pt x="697" y="1676"/>
                </a:lnTo>
                <a:lnTo>
                  <a:pt x="719" y="1671"/>
                </a:lnTo>
                <a:lnTo>
                  <a:pt x="738" y="1664"/>
                </a:lnTo>
                <a:lnTo>
                  <a:pt x="753" y="1658"/>
                </a:lnTo>
                <a:lnTo>
                  <a:pt x="763" y="1653"/>
                </a:lnTo>
                <a:lnTo>
                  <a:pt x="769" y="1649"/>
                </a:lnTo>
                <a:lnTo>
                  <a:pt x="769" y="1812"/>
                </a:lnTo>
                <a:lnTo>
                  <a:pt x="757" y="1816"/>
                </a:lnTo>
                <a:lnTo>
                  <a:pt x="740" y="1820"/>
                </a:lnTo>
                <a:lnTo>
                  <a:pt x="718" y="1826"/>
                </a:lnTo>
                <a:lnTo>
                  <a:pt x="692" y="1830"/>
                </a:lnTo>
                <a:lnTo>
                  <a:pt x="663" y="1833"/>
                </a:lnTo>
                <a:lnTo>
                  <a:pt x="630" y="1834"/>
                </a:lnTo>
                <a:lnTo>
                  <a:pt x="592" y="1832"/>
                </a:lnTo>
                <a:lnTo>
                  <a:pt x="554" y="1826"/>
                </a:lnTo>
                <a:lnTo>
                  <a:pt x="518" y="1815"/>
                </a:lnTo>
                <a:lnTo>
                  <a:pt x="484" y="1801"/>
                </a:lnTo>
                <a:lnTo>
                  <a:pt x="451" y="1783"/>
                </a:lnTo>
                <a:lnTo>
                  <a:pt x="421" y="1762"/>
                </a:lnTo>
                <a:lnTo>
                  <a:pt x="394" y="1737"/>
                </a:lnTo>
                <a:lnTo>
                  <a:pt x="370" y="1710"/>
                </a:lnTo>
                <a:lnTo>
                  <a:pt x="350" y="1678"/>
                </a:lnTo>
                <a:lnTo>
                  <a:pt x="333" y="1643"/>
                </a:lnTo>
                <a:lnTo>
                  <a:pt x="322" y="1605"/>
                </a:lnTo>
                <a:lnTo>
                  <a:pt x="314" y="1564"/>
                </a:lnTo>
                <a:lnTo>
                  <a:pt x="311" y="1521"/>
                </a:lnTo>
                <a:lnTo>
                  <a:pt x="314" y="1477"/>
                </a:lnTo>
                <a:lnTo>
                  <a:pt x="323" y="1434"/>
                </a:lnTo>
                <a:lnTo>
                  <a:pt x="335" y="1395"/>
                </a:lnTo>
                <a:lnTo>
                  <a:pt x="353" y="1359"/>
                </a:lnTo>
                <a:lnTo>
                  <a:pt x="375" y="1326"/>
                </a:lnTo>
                <a:lnTo>
                  <a:pt x="402" y="1296"/>
                </a:lnTo>
                <a:lnTo>
                  <a:pt x="433" y="1271"/>
                </a:lnTo>
                <a:lnTo>
                  <a:pt x="466" y="1249"/>
                </a:lnTo>
                <a:lnTo>
                  <a:pt x="503" y="1231"/>
                </a:lnTo>
                <a:lnTo>
                  <a:pt x="544" y="1218"/>
                </a:lnTo>
                <a:lnTo>
                  <a:pt x="585" y="1211"/>
                </a:lnTo>
                <a:lnTo>
                  <a:pt x="630" y="1208"/>
                </a:lnTo>
                <a:close/>
                <a:moveTo>
                  <a:pt x="1556" y="1208"/>
                </a:moveTo>
                <a:lnTo>
                  <a:pt x="1583" y="1209"/>
                </a:lnTo>
                <a:lnTo>
                  <a:pt x="1610" y="1211"/>
                </a:lnTo>
                <a:lnTo>
                  <a:pt x="1634" y="1213"/>
                </a:lnTo>
                <a:lnTo>
                  <a:pt x="1656" y="1217"/>
                </a:lnTo>
                <a:lnTo>
                  <a:pt x="1675" y="1220"/>
                </a:lnTo>
                <a:lnTo>
                  <a:pt x="1689" y="1223"/>
                </a:lnTo>
                <a:lnTo>
                  <a:pt x="1699" y="1226"/>
                </a:lnTo>
                <a:lnTo>
                  <a:pt x="1704" y="1227"/>
                </a:lnTo>
                <a:lnTo>
                  <a:pt x="1704" y="1356"/>
                </a:lnTo>
                <a:lnTo>
                  <a:pt x="1700" y="1355"/>
                </a:lnTo>
                <a:lnTo>
                  <a:pt x="1691" y="1353"/>
                </a:lnTo>
                <a:lnTo>
                  <a:pt x="1679" y="1350"/>
                </a:lnTo>
                <a:lnTo>
                  <a:pt x="1663" y="1347"/>
                </a:lnTo>
                <a:lnTo>
                  <a:pt x="1645" y="1343"/>
                </a:lnTo>
                <a:lnTo>
                  <a:pt x="1625" y="1340"/>
                </a:lnTo>
                <a:lnTo>
                  <a:pt x="1605" y="1338"/>
                </a:lnTo>
                <a:lnTo>
                  <a:pt x="1586" y="1337"/>
                </a:lnTo>
                <a:lnTo>
                  <a:pt x="1557" y="1339"/>
                </a:lnTo>
                <a:lnTo>
                  <a:pt x="1534" y="1344"/>
                </a:lnTo>
                <a:lnTo>
                  <a:pt x="1515" y="1351"/>
                </a:lnTo>
                <a:lnTo>
                  <a:pt x="1502" y="1362"/>
                </a:lnTo>
                <a:lnTo>
                  <a:pt x="1494" y="1373"/>
                </a:lnTo>
                <a:lnTo>
                  <a:pt x="1491" y="1387"/>
                </a:lnTo>
                <a:lnTo>
                  <a:pt x="1494" y="1402"/>
                </a:lnTo>
                <a:lnTo>
                  <a:pt x="1501" y="1413"/>
                </a:lnTo>
                <a:lnTo>
                  <a:pt x="1511" y="1423"/>
                </a:lnTo>
                <a:lnTo>
                  <a:pt x="1523" y="1430"/>
                </a:lnTo>
                <a:lnTo>
                  <a:pt x="1536" y="1436"/>
                </a:lnTo>
                <a:lnTo>
                  <a:pt x="1549" y="1441"/>
                </a:lnTo>
                <a:lnTo>
                  <a:pt x="1560" y="1445"/>
                </a:lnTo>
                <a:lnTo>
                  <a:pt x="1602" y="1458"/>
                </a:lnTo>
                <a:lnTo>
                  <a:pt x="1634" y="1470"/>
                </a:lnTo>
                <a:lnTo>
                  <a:pt x="1661" y="1484"/>
                </a:lnTo>
                <a:lnTo>
                  <a:pt x="1684" y="1501"/>
                </a:lnTo>
                <a:lnTo>
                  <a:pt x="1703" y="1519"/>
                </a:lnTo>
                <a:lnTo>
                  <a:pt x="1719" y="1539"/>
                </a:lnTo>
                <a:lnTo>
                  <a:pt x="1731" y="1560"/>
                </a:lnTo>
                <a:lnTo>
                  <a:pt x="1740" y="1583"/>
                </a:lnTo>
                <a:lnTo>
                  <a:pt x="1745" y="1606"/>
                </a:lnTo>
                <a:lnTo>
                  <a:pt x="1746" y="1630"/>
                </a:lnTo>
                <a:lnTo>
                  <a:pt x="1744" y="1664"/>
                </a:lnTo>
                <a:lnTo>
                  <a:pt x="1737" y="1694"/>
                </a:lnTo>
                <a:lnTo>
                  <a:pt x="1727" y="1720"/>
                </a:lnTo>
                <a:lnTo>
                  <a:pt x="1712" y="1744"/>
                </a:lnTo>
                <a:lnTo>
                  <a:pt x="1696" y="1764"/>
                </a:lnTo>
                <a:lnTo>
                  <a:pt x="1676" y="1781"/>
                </a:lnTo>
                <a:lnTo>
                  <a:pt x="1654" y="1796"/>
                </a:lnTo>
                <a:lnTo>
                  <a:pt x="1630" y="1809"/>
                </a:lnTo>
                <a:lnTo>
                  <a:pt x="1604" y="1818"/>
                </a:lnTo>
                <a:lnTo>
                  <a:pt x="1578" y="1826"/>
                </a:lnTo>
                <a:lnTo>
                  <a:pt x="1551" y="1830"/>
                </a:lnTo>
                <a:lnTo>
                  <a:pt x="1524" y="1833"/>
                </a:lnTo>
                <a:lnTo>
                  <a:pt x="1498" y="1834"/>
                </a:lnTo>
                <a:lnTo>
                  <a:pt x="1467" y="1833"/>
                </a:lnTo>
                <a:lnTo>
                  <a:pt x="1439" y="1832"/>
                </a:lnTo>
                <a:lnTo>
                  <a:pt x="1412" y="1829"/>
                </a:lnTo>
                <a:lnTo>
                  <a:pt x="1388" y="1827"/>
                </a:lnTo>
                <a:lnTo>
                  <a:pt x="1368" y="1823"/>
                </a:lnTo>
                <a:lnTo>
                  <a:pt x="1351" y="1820"/>
                </a:lnTo>
                <a:lnTo>
                  <a:pt x="1339" y="1818"/>
                </a:lnTo>
                <a:lnTo>
                  <a:pt x="1334" y="1817"/>
                </a:lnTo>
                <a:lnTo>
                  <a:pt x="1334" y="1678"/>
                </a:lnTo>
                <a:lnTo>
                  <a:pt x="1343" y="1680"/>
                </a:lnTo>
                <a:lnTo>
                  <a:pt x="1356" y="1684"/>
                </a:lnTo>
                <a:lnTo>
                  <a:pt x="1375" y="1688"/>
                </a:lnTo>
                <a:lnTo>
                  <a:pt x="1397" y="1693"/>
                </a:lnTo>
                <a:lnTo>
                  <a:pt x="1422" y="1697"/>
                </a:lnTo>
                <a:lnTo>
                  <a:pt x="1448" y="1700"/>
                </a:lnTo>
                <a:lnTo>
                  <a:pt x="1477" y="1701"/>
                </a:lnTo>
                <a:lnTo>
                  <a:pt x="1507" y="1699"/>
                </a:lnTo>
                <a:lnTo>
                  <a:pt x="1531" y="1696"/>
                </a:lnTo>
                <a:lnTo>
                  <a:pt x="1552" y="1690"/>
                </a:lnTo>
                <a:lnTo>
                  <a:pt x="1568" y="1681"/>
                </a:lnTo>
                <a:lnTo>
                  <a:pt x="1578" y="1671"/>
                </a:lnTo>
                <a:lnTo>
                  <a:pt x="1585" y="1658"/>
                </a:lnTo>
                <a:lnTo>
                  <a:pt x="1587" y="1644"/>
                </a:lnTo>
                <a:lnTo>
                  <a:pt x="1585" y="1629"/>
                </a:lnTo>
                <a:lnTo>
                  <a:pt x="1578" y="1618"/>
                </a:lnTo>
                <a:lnTo>
                  <a:pt x="1567" y="1607"/>
                </a:lnTo>
                <a:lnTo>
                  <a:pt x="1553" y="1598"/>
                </a:lnTo>
                <a:lnTo>
                  <a:pt x="1537" y="1590"/>
                </a:lnTo>
                <a:lnTo>
                  <a:pt x="1520" y="1584"/>
                </a:lnTo>
                <a:lnTo>
                  <a:pt x="1509" y="1581"/>
                </a:lnTo>
                <a:lnTo>
                  <a:pt x="1498" y="1577"/>
                </a:lnTo>
                <a:lnTo>
                  <a:pt x="1487" y="1574"/>
                </a:lnTo>
                <a:lnTo>
                  <a:pt x="1462" y="1565"/>
                </a:lnTo>
                <a:lnTo>
                  <a:pt x="1439" y="1555"/>
                </a:lnTo>
                <a:lnTo>
                  <a:pt x="1416" y="1542"/>
                </a:lnTo>
                <a:lnTo>
                  <a:pt x="1396" y="1528"/>
                </a:lnTo>
                <a:lnTo>
                  <a:pt x="1378" y="1512"/>
                </a:lnTo>
                <a:lnTo>
                  <a:pt x="1363" y="1494"/>
                </a:lnTo>
                <a:lnTo>
                  <a:pt x="1350" y="1473"/>
                </a:lnTo>
                <a:lnTo>
                  <a:pt x="1341" y="1451"/>
                </a:lnTo>
                <a:lnTo>
                  <a:pt x="1334" y="1425"/>
                </a:lnTo>
                <a:lnTo>
                  <a:pt x="1332" y="1396"/>
                </a:lnTo>
                <a:lnTo>
                  <a:pt x="1334" y="1364"/>
                </a:lnTo>
                <a:lnTo>
                  <a:pt x="1342" y="1333"/>
                </a:lnTo>
                <a:lnTo>
                  <a:pt x="1354" y="1306"/>
                </a:lnTo>
                <a:lnTo>
                  <a:pt x="1371" y="1281"/>
                </a:lnTo>
                <a:lnTo>
                  <a:pt x="1392" y="1259"/>
                </a:lnTo>
                <a:lnTo>
                  <a:pt x="1417" y="1241"/>
                </a:lnTo>
                <a:lnTo>
                  <a:pt x="1446" y="1227"/>
                </a:lnTo>
                <a:lnTo>
                  <a:pt x="1479" y="1216"/>
                </a:lnTo>
                <a:lnTo>
                  <a:pt x="1515" y="1210"/>
                </a:lnTo>
                <a:lnTo>
                  <a:pt x="1556" y="1208"/>
                </a:lnTo>
                <a:close/>
                <a:moveTo>
                  <a:pt x="3381" y="493"/>
                </a:moveTo>
                <a:lnTo>
                  <a:pt x="3400" y="496"/>
                </a:lnTo>
                <a:lnTo>
                  <a:pt x="3418" y="503"/>
                </a:lnTo>
                <a:lnTo>
                  <a:pt x="3434" y="515"/>
                </a:lnTo>
                <a:lnTo>
                  <a:pt x="3446" y="531"/>
                </a:lnTo>
                <a:lnTo>
                  <a:pt x="3453" y="548"/>
                </a:lnTo>
                <a:lnTo>
                  <a:pt x="3456" y="569"/>
                </a:lnTo>
                <a:lnTo>
                  <a:pt x="3456" y="727"/>
                </a:lnTo>
                <a:lnTo>
                  <a:pt x="3453" y="748"/>
                </a:lnTo>
                <a:lnTo>
                  <a:pt x="3446" y="766"/>
                </a:lnTo>
                <a:lnTo>
                  <a:pt x="3434" y="780"/>
                </a:lnTo>
                <a:lnTo>
                  <a:pt x="3418" y="793"/>
                </a:lnTo>
                <a:lnTo>
                  <a:pt x="3400" y="801"/>
                </a:lnTo>
                <a:lnTo>
                  <a:pt x="3381" y="803"/>
                </a:lnTo>
                <a:lnTo>
                  <a:pt x="3361" y="801"/>
                </a:lnTo>
                <a:lnTo>
                  <a:pt x="3343" y="793"/>
                </a:lnTo>
                <a:lnTo>
                  <a:pt x="3328" y="780"/>
                </a:lnTo>
                <a:lnTo>
                  <a:pt x="3316" y="766"/>
                </a:lnTo>
                <a:lnTo>
                  <a:pt x="3308" y="748"/>
                </a:lnTo>
                <a:lnTo>
                  <a:pt x="3306" y="727"/>
                </a:lnTo>
                <a:lnTo>
                  <a:pt x="3306" y="569"/>
                </a:lnTo>
                <a:lnTo>
                  <a:pt x="3308" y="548"/>
                </a:lnTo>
                <a:lnTo>
                  <a:pt x="3316" y="531"/>
                </a:lnTo>
                <a:lnTo>
                  <a:pt x="3328" y="515"/>
                </a:lnTo>
                <a:lnTo>
                  <a:pt x="3343" y="503"/>
                </a:lnTo>
                <a:lnTo>
                  <a:pt x="3361" y="496"/>
                </a:lnTo>
                <a:lnTo>
                  <a:pt x="3381" y="493"/>
                </a:lnTo>
                <a:close/>
                <a:moveTo>
                  <a:pt x="1728" y="493"/>
                </a:moveTo>
                <a:lnTo>
                  <a:pt x="1748" y="496"/>
                </a:lnTo>
                <a:lnTo>
                  <a:pt x="1766" y="503"/>
                </a:lnTo>
                <a:lnTo>
                  <a:pt x="1781" y="515"/>
                </a:lnTo>
                <a:lnTo>
                  <a:pt x="1793" y="531"/>
                </a:lnTo>
                <a:lnTo>
                  <a:pt x="1800" y="548"/>
                </a:lnTo>
                <a:lnTo>
                  <a:pt x="1803" y="569"/>
                </a:lnTo>
                <a:lnTo>
                  <a:pt x="1803" y="727"/>
                </a:lnTo>
                <a:lnTo>
                  <a:pt x="1800" y="748"/>
                </a:lnTo>
                <a:lnTo>
                  <a:pt x="1793" y="766"/>
                </a:lnTo>
                <a:lnTo>
                  <a:pt x="1781" y="780"/>
                </a:lnTo>
                <a:lnTo>
                  <a:pt x="1766" y="793"/>
                </a:lnTo>
                <a:lnTo>
                  <a:pt x="1748" y="801"/>
                </a:lnTo>
                <a:lnTo>
                  <a:pt x="1728" y="803"/>
                </a:lnTo>
                <a:lnTo>
                  <a:pt x="1708" y="801"/>
                </a:lnTo>
                <a:lnTo>
                  <a:pt x="1690" y="793"/>
                </a:lnTo>
                <a:lnTo>
                  <a:pt x="1675" y="780"/>
                </a:lnTo>
                <a:lnTo>
                  <a:pt x="1663" y="766"/>
                </a:lnTo>
                <a:lnTo>
                  <a:pt x="1656" y="748"/>
                </a:lnTo>
                <a:lnTo>
                  <a:pt x="1653" y="727"/>
                </a:lnTo>
                <a:lnTo>
                  <a:pt x="1653" y="569"/>
                </a:lnTo>
                <a:lnTo>
                  <a:pt x="1656" y="548"/>
                </a:lnTo>
                <a:lnTo>
                  <a:pt x="1663" y="531"/>
                </a:lnTo>
                <a:lnTo>
                  <a:pt x="1675" y="515"/>
                </a:lnTo>
                <a:lnTo>
                  <a:pt x="1690" y="503"/>
                </a:lnTo>
                <a:lnTo>
                  <a:pt x="1708" y="496"/>
                </a:lnTo>
                <a:lnTo>
                  <a:pt x="1728" y="493"/>
                </a:lnTo>
                <a:close/>
                <a:moveTo>
                  <a:pt x="75" y="493"/>
                </a:moveTo>
                <a:lnTo>
                  <a:pt x="95" y="496"/>
                </a:lnTo>
                <a:lnTo>
                  <a:pt x="113" y="503"/>
                </a:lnTo>
                <a:lnTo>
                  <a:pt x="129" y="515"/>
                </a:lnTo>
                <a:lnTo>
                  <a:pt x="140" y="531"/>
                </a:lnTo>
                <a:lnTo>
                  <a:pt x="148" y="548"/>
                </a:lnTo>
                <a:lnTo>
                  <a:pt x="151" y="569"/>
                </a:lnTo>
                <a:lnTo>
                  <a:pt x="151" y="727"/>
                </a:lnTo>
                <a:lnTo>
                  <a:pt x="148" y="748"/>
                </a:lnTo>
                <a:lnTo>
                  <a:pt x="140" y="766"/>
                </a:lnTo>
                <a:lnTo>
                  <a:pt x="129" y="780"/>
                </a:lnTo>
                <a:lnTo>
                  <a:pt x="113" y="793"/>
                </a:lnTo>
                <a:lnTo>
                  <a:pt x="95" y="801"/>
                </a:lnTo>
                <a:lnTo>
                  <a:pt x="75" y="803"/>
                </a:lnTo>
                <a:lnTo>
                  <a:pt x="56" y="801"/>
                </a:lnTo>
                <a:lnTo>
                  <a:pt x="38" y="793"/>
                </a:lnTo>
                <a:lnTo>
                  <a:pt x="22" y="780"/>
                </a:lnTo>
                <a:lnTo>
                  <a:pt x="10" y="766"/>
                </a:lnTo>
                <a:lnTo>
                  <a:pt x="3" y="748"/>
                </a:lnTo>
                <a:lnTo>
                  <a:pt x="0" y="727"/>
                </a:lnTo>
                <a:lnTo>
                  <a:pt x="0" y="569"/>
                </a:lnTo>
                <a:lnTo>
                  <a:pt x="3" y="548"/>
                </a:lnTo>
                <a:lnTo>
                  <a:pt x="10" y="531"/>
                </a:lnTo>
                <a:lnTo>
                  <a:pt x="22" y="515"/>
                </a:lnTo>
                <a:lnTo>
                  <a:pt x="38" y="503"/>
                </a:lnTo>
                <a:lnTo>
                  <a:pt x="56" y="496"/>
                </a:lnTo>
                <a:lnTo>
                  <a:pt x="75" y="493"/>
                </a:lnTo>
                <a:close/>
                <a:moveTo>
                  <a:pt x="2968" y="285"/>
                </a:moveTo>
                <a:lnTo>
                  <a:pt x="2988" y="287"/>
                </a:lnTo>
                <a:lnTo>
                  <a:pt x="3006" y="295"/>
                </a:lnTo>
                <a:lnTo>
                  <a:pt x="3021" y="307"/>
                </a:lnTo>
                <a:lnTo>
                  <a:pt x="3033" y="322"/>
                </a:lnTo>
                <a:lnTo>
                  <a:pt x="3040" y="340"/>
                </a:lnTo>
                <a:lnTo>
                  <a:pt x="3043" y="360"/>
                </a:lnTo>
                <a:lnTo>
                  <a:pt x="3043" y="727"/>
                </a:lnTo>
                <a:lnTo>
                  <a:pt x="3040" y="748"/>
                </a:lnTo>
                <a:lnTo>
                  <a:pt x="3033" y="766"/>
                </a:lnTo>
                <a:lnTo>
                  <a:pt x="3021" y="780"/>
                </a:lnTo>
                <a:lnTo>
                  <a:pt x="3006" y="793"/>
                </a:lnTo>
                <a:lnTo>
                  <a:pt x="2988" y="801"/>
                </a:lnTo>
                <a:lnTo>
                  <a:pt x="2968" y="803"/>
                </a:lnTo>
                <a:lnTo>
                  <a:pt x="2947" y="801"/>
                </a:lnTo>
                <a:lnTo>
                  <a:pt x="2929" y="793"/>
                </a:lnTo>
                <a:lnTo>
                  <a:pt x="2915" y="780"/>
                </a:lnTo>
                <a:lnTo>
                  <a:pt x="2903" y="766"/>
                </a:lnTo>
                <a:lnTo>
                  <a:pt x="2895" y="748"/>
                </a:lnTo>
                <a:lnTo>
                  <a:pt x="2893" y="727"/>
                </a:lnTo>
                <a:lnTo>
                  <a:pt x="2893" y="360"/>
                </a:lnTo>
                <a:lnTo>
                  <a:pt x="2895" y="340"/>
                </a:lnTo>
                <a:lnTo>
                  <a:pt x="2903" y="322"/>
                </a:lnTo>
                <a:lnTo>
                  <a:pt x="2915" y="307"/>
                </a:lnTo>
                <a:lnTo>
                  <a:pt x="2929" y="295"/>
                </a:lnTo>
                <a:lnTo>
                  <a:pt x="2947" y="287"/>
                </a:lnTo>
                <a:lnTo>
                  <a:pt x="2968" y="285"/>
                </a:lnTo>
                <a:close/>
                <a:moveTo>
                  <a:pt x="2142" y="285"/>
                </a:moveTo>
                <a:lnTo>
                  <a:pt x="2162" y="287"/>
                </a:lnTo>
                <a:lnTo>
                  <a:pt x="2179" y="295"/>
                </a:lnTo>
                <a:lnTo>
                  <a:pt x="2194" y="307"/>
                </a:lnTo>
                <a:lnTo>
                  <a:pt x="2207" y="322"/>
                </a:lnTo>
                <a:lnTo>
                  <a:pt x="2214" y="340"/>
                </a:lnTo>
                <a:lnTo>
                  <a:pt x="2216" y="360"/>
                </a:lnTo>
                <a:lnTo>
                  <a:pt x="2216" y="727"/>
                </a:lnTo>
                <a:lnTo>
                  <a:pt x="2214" y="748"/>
                </a:lnTo>
                <a:lnTo>
                  <a:pt x="2207" y="766"/>
                </a:lnTo>
                <a:lnTo>
                  <a:pt x="2194" y="780"/>
                </a:lnTo>
                <a:lnTo>
                  <a:pt x="2179" y="793"/>
                </a:lnTo>
                <a:lnTo>
                  <a:pt x="2162" y="801"/>
                </a:lnTo>
                <a:lnTo>
                  <a:pt x="2142" y="803"/>
                </a:lnTo>
                <a:lnTo>
                  <a:pt x="2122" y="801"/>
                </a:lnTo>
                <a:lnTo>
                  <a:pt x="2104" y="793"/>
                </a:lnTo>
                <a:lnTo>
                  <a:pt x="2088" y="780"/>
                </a:lnTo>
                <a:lnTo>
                  <a:pt x="2077" y="766"/>
                </a:lnTo>
                <a:lnTo>
                  <a:pt x="2069" y="748"/>
                </a:lnTo>
                <a:lnTo>
                  <a:pt x="2066" y="727"/>
                </a:lnTo>
                <a:lnTo>
                  <a:pt x="2066" y="360"/>
                </a:lnTo>
                <a:lnTo>
                  <a:pt x="2069" y="340"/>
                </a:lnTo>
                <a:lnTo>
                  <a:pt x="2077" y="322"/>
                </a:lnTo>
                <a:lnTo>
                  <a:pt x="2088" y="307"/>
                </a:lnTo>
                <a:lnTo>
                  <a:pt x="2104" y="295"/>
                </a:lnTo>
                <a:lnTo>
                  <a:pt x="2122" y="287"/>
                </a:lnTo>
                <a:lnTo>
                  <a:pt x="2142" y="285"/>
                </a:lnTo>
                <a:close/>
                <a:moveTo>
                  <a:pt x="1315" y="285"/>
                </a:moveTo>
                <a:lnTo>
                  <a:pt x="1335" y="287"/>
                </a:lnTo>
                <a:lnTo>
                  <a:pt x="1353" y="295"/>
                </a:lnTo>
                <a:lnTo>
                  <a:pt x="1368" y="307"/>
                </a:lnTo>
                <a:lnTo>
                  <a:pt x="1380" y="322"/>
                </a:lnTo>
                <a:lnTo>
                  <a:pt x="1388" y="340"/>
                </a:lnTo>
                <a:lnTo>
                  <a:pt x="1390" y="360"/>
                </a:lnTo>
                <a:lnTo>
                  <a:pt x="1390" y="727"/>
                </a:lnTo>
                <a:lnTo>
                  <a:pt x="1388" y="748"/>
                </a:lnTo>
                <a:lnTo>
                  <a:pt x="1380" y="766"/>
                </a:lnTo>
                <a:lnTo>
                  <a:pt x="1368" y="780"/>
                </a:lnTo>
                <a:lnTo>
                  <a:pt x="1353" y="793"/>
                </a:lnTo>
                <a:lnTo>
                  <a:pt x="1335" y="801"/>
                </a:lnTo>
                <a:lnTo>
                  <a:pt x="1315" y="803"/>
                </a:lnTo>
                <a:lnTo>
                  <a:pt x="1295" y="801"/>
                </a:lnTo>
                <a:lnTo>
                  <a:pt x="1277" y="793"/>
                </a:lnTo>
                <a:lnTo>
                  <a:pt x="1262" y="780"/>
                </a:lnTo>
                <a:lnTo>
                  <a:pt x="1250" y="766"/>
                </a:lnTo>
                <a:lnTo>
                  <a:pt x="1242" y="748"/>
                </a:lnTo>
                <a:lnTo>
                  <a:pt x="1240" y="727"/>
                </a:lnTo>
                <a:lnTo>
                  <a:pt x="1240" y="360"/>
                </a:lnTo>
                <a:lnTo>
                  <a:pt x="1242" y="340"/>
                </a:lnTo>
                <a:lnTo>
                  <a:pt x="1250" y="322"/>
                </a:lnTo>
                <a:lnTo>
                  <a:pt x="1262" y="307"/>
                </a:lnTo>
                <a:lnTo>
                  <a:pt x="1277" y="295"/>
                </a:lnTo>
                <a:lnTo>
                  <a:pt x="1295" y="287"/>
                </a:lnTo>
                <a:lnTo>
                  <a:pt x="1315" y="285"/>
                </a:lnTo>
                <a:close/>
                <a:moveTo>
                  <a:pt x="488" y="285"/>
                </a:moveTo>
                <a:lnTo>
                  <a:pt x="508" y="287"/>
                </a:lnTo>
                <a:lnTo>
                  <a:pt x="527" y="295"/>
                </a:lnTo>
                <a:lnTo>
                  <a:pt x="541" y="307"/>
                </a:lnTo>
                <a:lnTo>
                  <a:pt x="553" y="322"/>
                </a:lnTo>
                <a:lnTo>
                  <a:pt x="561" y="340"/>
                </a:lnTo>
                <a:lnTo>
                  <a:pt x="563" y="360"/>
                </a:lnTo>
                <a:lnTo>
                  <a:pt x="563" y="727"/>
                </a:lnTo>
                <a:lnTo>
                  <a:pt x="561" y="748"/>
                </a:lnTo>
                <a:lnTo>
                  <a:pt x="553" y="766"/>
                </a:lnTo>
                <a:lnTo>
                  <a:pt x="541" y="780"/>
                </a:lnTo>
                <a:lnTo>
                  <a:pt x="527" y="793"/>
                </a:lnTo>
                <a:lnTo>
                  <a:pt x="508" y="801"/>
                </a:lnTo>
                <a:lnTo>
                  <a:pt x="488" y="803"/>
                </a:lnTo>
                <a:lnTo>
                  <a:pt x="468" y="801"/>
                </a:lnTo>
                <a:lnTo>
                  <a:pt x="450" y="793"/>
                </a:lnTo>
                <a:lnTo>
                  <a:pt x="436" y="780"/>
                </a:lnTo>
                <a:lnTo>
                  <a:pt x="423" y="766"/>
                </a:lnTo>
                <a:lnTo>
                  <a:pt x="416" y="748"/>
                </a:lnTo>
                <a:lnTo>
                  <a:pt x="414" y="727"/>
                </a:lnTo>
                <a:lnTo>
                  <a:pt x="414" y="360"/>
                </a:lnTo>
                <a:lnTo>
                  <a:pt x="416" y="340"/>
                </a:lnTo>
                <a:lnTo>
                  <a:pt x="423" y="322"/>
                </a:lnTo>
                <a:lnTo>
                  <a:pt x="436" y="307"/>
                </a:lnTo>
                <a:lnTo>
                  <a:pt x="450" y="295"/>
                </a:lnTo>
                <a:lnTo>
                  <a:pt x="468" y="287"/>
                </a:lnTo>
                <a:lnTo>
                  <a:pt x="488" y="285"/>
                </a:lnTo>
                <a:close/>
                <a:moveTo>
                  <a:pt x="2555" y="0"/>
                </a:moveTo>
                <a:lnTo>
                  <a:pt x="2575" y="2"/>
                </a:lnTo>
                <a:lnTo>
                  <a:pt x="2593" y="10"/>
                </a:lnTo>
                <a:lnTo>
                  <a:pt x="2608" y="22"/>
                </a:lnTo>
                <a:lnTo>
                  <a:pt x="2619" y="37"/>
                </a:lnTo>
                <a:lnTo>
                  <a:pt x="2628" y="55"/>
                </a:lnTo>
                <a:lnTo>
                  <a:pt x="2630" y="75"/>
                </a:lnTo>
                <a:lnTo>
                  <a:pt x="2630" y="879"/>
                </a:lnTo>
                <a:lnTo>
                  <a:pt x="2628" y="899"/>
                </a:lnTo>
                <a:lnTo>
                  <a:pt x="2619" y="917"/>
                </a:lnTo>
                <a:lnTo>
                  <a:pt x="2608" y="931"/>
                </a:lnTo>
                <a:lnTo>
                  <a:pt x="2593" y="944"/>
                </a:lnTo>
                <a:lnTo>
                  <a:pt x="2575" y="951"/>
                </a:lnTo>
                <a:lnTo>
                  <a:pt x="2555" y="953"/>
                </a:lnTo>
                <a:lnTo>
                  <a:pt x="2535" y="951"/>
                </a:lnTo>
                <a:lnTo>
                  <a:pt x="2517" y="944"/>
                </a:lnTo>
                <a:lnTo>
                  <a:pt x="2502" y="931"/>
                </a:lnTo>
                <a:lnTo>
                  <a:pt x="2490" y="917"/>
                </a:lnTo>
                <a:lnTo>
                  <a:pt x="2483" y="899"/>
                </a:lnTo>
                <a:lnTo>
                  <a:pt x="2480" y="879"/>
                </a:lnTo>
                <a:lnTo>
                  <a:pt x="2480" y="75"/>
                </a:lnTo>
                <a:lnTo>
                  <a:pt x="2483" y="55"/>
                </a:lnTo>
                <a:lnTo>
                  <a:pt x="2490" y="37"/>
                </a:lnTo>
                <a:lnTo>
                  <a:pt x="2502" y="22"/>
                </a:lnTo>
                <a:lnTo>
                  <a:pt x="2517" y="10"/>
                </a:lnTo>
                <a:lnTo>
                  <a:pt x="2535" y="2"/>
                </a:lnTo>
                <a:lnTo>
                  <a:pt x="2555" y="0"/>
                </a:lnTo>
                <a:close/>
                <a:moveTo>
                  <a:pt x="902" y="0"/>
                </a:moveTo>
                <a:lnTo>
                  <a:pt x="922" y="2"/>
                </a:lnTo>
                <a:lnTo>
                  <a:pt x="939" y="10"/>
                </a:lnTo>
                <a:lnTo>
                  <a:pt x="955" y="22"/>
                </a:lnTo>
                <a:lnTo>
                  <a:pt x="967" y="37"/>
                </a:lnTo>
                <a:lnTo>
                  <a:pt x="974" y="55"/>
                </a:lnTo>
                <a:lnTo>
                  <a:pt x="977" y="75"/>
                </a:lnTo>
                <a:lnTo>
                  <a:pt x="977" y="879"/>
                </a:lnTo>
                <a:lnTo>
                  <a:pt x="974" y="899"/>
                </a:lnTo>
                <a:lnTo>
                  <a:pt x="967" y="917"/>
                </a:lnTo>
                <a:lnTo>
                  <a:pt x="955" y="931"/>
                </a:lnTo>
                <a:lnTo>
                  <a:pt x="939" y="944"/>
                </a:lnTo>
                <a:lnTo>
                  <a:pt x="922" y="951"/>
                </a:lnTo>
                <a:lnTo>
                  <a:pt x="902" y="953"/>
                </a:lnTo>
                <a:lnTo>
                  <a:pt x="882" y="951"/>
                </a:lnTo>
                <a:lnTo>
                  <a:pt x="864" y="944"/>
                </a:lnTo>
                <a:lnTo>
                  <a:pt x="848" y="931"/>
                </a:lnTo>
                <a:lnTo>
                  <a:pt x="837" y="917"/>
                </a:lnTo>
                <a:lnTo>
                  <a:pt x="829" y="899"/>
                </a:lnTo>
                <a:lnTo>
                  <a:pt x="826" y="879"/>
                </a:lnTo>
                <a:lnTo>
                  <a:pt x="826" y="75"/>
                </a:lnTo>
                <a:lnTo>
                  <a:pt x="829" y="55"/>
                </a:lnTo>
                <a:lnTo>
                  <a:pt x="837" y="37"/>
                </a:lnTo>
                <a:lnTo>
                  <a:pt x="848" y="22"/>
                </a:lnTo>
                <a:lnTo>
                  <a:pt x="864" y="10"/>
                </a:lnTo>
                <a:lnTo>
                  <a:pt x="882" y="2"/>
                </a:lnTo>
                <a:lnTo>
                  <a:pt x="90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bg1"/>
              </a:solidFill>
            </a:endParaRPr>
          </a:p>
        </p:txBody>
      </p:sp>
      <p:pic>
        <p:nvPicPr>
          <p:cNvPr id="23" name="Picture 5"/>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02041" y="314314"/>
            <a:ext cx="941388" cy="5857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5" name="Rectangle 24"/>
          <p:cNvSpPr/>
          <p:nvPr userDrawn="1"/>
        </p:nvSpPr>
        <p:spPr>
          <a:xfrm>
            <a:off x="-2000" y="2329106"/>
            <a:ext cx="9144000" cy="1998389"/>
          </a:xfrm>
          <a:prstGeom prst="rect">
            <a:avLst/>
          </a:prstGeom>
          <a:gradFill>
            <a:gsLst>
              <a:gs pos="100000">
                <a:srgbClr val="151A45">
                  <a:alpha val="0"/>
                </a:srgbClr>
              </a:gs>
              <a:gs pos="0">
                <a:srgbClr val="151A45">
                  <a:alpha val="0"/>
                </a:srgbClr>
              </a:gs>
              <a:gs pos="50000">
                <a:srgbClr val="151A45">
                  <a:alpha val="70000"/>
                </a:srgbClr>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Text Placeholder 2"/>
          <p:cNvSpPr>
            <a:spLocks noGrp="1"/>
          </p:cNvSpPr>
          <p:nvPr>
            <p:ph type="body" sz="quarter" idx="13" hasCustomPrompt="1"/>
          </p:nvPr>
        </p:nvSpPr>
        <p:spPr>
          <a:xfrm>
            <a:off x="439568" y="3625331"/>
            <a:ext cx="8302625" cy="299001"/>
          </a:xfrm>
          <a:prstGeom prst="rect">
            <a:avLst/>
          </a:prstGeom>
        </p:spPr>
        <p:txBody>
          <a:bodyPr lIns="91420" tIns="45710" rIns="91420" bIns="45710"/>
          <a:lstStyle>
            <a:lvl1pPr marL="0" indent="0">
              <a:buFont typeface="Arial" panose="020B0604020202020204" pitchFamily="34" charset="0"/>
              <a:buNone/>
              <a:defRPr sz="2200" b="0" i="0" baseline="0">
                <a:solidFill>
                  <a:schemeClr val="bg2"/>
                </a:solidFill>
                <a:latin typeface="+mj-lt"/>
                <a:cs typeface="Arial" panose="020B0604020202020204" pitchFamily="34" charset="0"/>
              </a:defRPr>
            </a:lvl1pPr>
            <a:lvl2pPr marL="304781" indent="0">
              <a:buNone/>
              <a:defRPr/>
            </a:lvl2pPr>
            <a:lvl3pPr marL="427401" indent="0">
              <a:buNone/>
              <a:defRPr/>
            </a:lvl3pPr>
            <a:lvl4pPr marL="516694" indent="0">
              <a:buNone/>
              <a:defRPr/>
            </a:lvl4pPr>
            <a:lvl5pPr marL="601221" indent="0">
              <a:buNone/>
              <a:defRPr/>
            </a:lvl5pPr>
          </a:lstStyle>
          <a:p>
            <a:pPr lvl="0"/>
            <a:r>
              <a:rPr lang="en-GB" dirty="0"/>
              <a:t>Subtitle Goes Here</a:t>
            </a:r>
          </a:p>
        </p:txBody>
      </p:sp>
      <p:sp>
        <p:nvSpPr>
          <p:cNvPr id="27" name="Title 1"/>
          <p:cNvSpPr>
            <a:spLocks noGrp="1"/>
          </p:cNvSpPr>
          <p:nvPr>
            <p:ph type="ctrTitle" hasCustomPrompt="1"/>
          </p:nvPr>
        </p:nvSpPr>
        <p:spPr>
          <a:xfrm>
            <a:off x="402041" y="3053845"/>
            <a:ext cx="8340152" cy="644730"/>
          </a:xfrm>
          <a:prstGeom prst="rect">
            <a:avLst/>
          </a:prstGeom>
        </p:spPr>
        <p:txBody>
          <a:bodyPr anchor="b"/>
          <a:lstStyle>
            <a:lvl1pPr marL="0" indent="0" algn="l">
              <a:lnSpc>
                <a:spcPct val="90000"/>
              </a:lnSpc>
              <a:buFont typeface="Arial" panose="020B0604020202020204" pitchFamily="34" charset="0"/>
              <a:buNone/>
              <a:defRPr sz="4000" b="0" i="0" spc="0" baseline="0">
                <a:solidFill>
                  <a:schemeClr val="bg2"/>
                </a:solidFill>
                <a:latin typeface="+mj-lt"/>
                <a:cs typeface="Arial" panose="020B0604020202020204" pitchFamily="34" charset="0"/>
              </a:defRPr>
            </a:lvl1pPr>
          </a:lstStyle>
          <a:p>
            <a:r>
              <a:rPr lang="en-GB" dirty="0"/>
              <a:t>Presentation Title Goes Here</a:t>
            </a:r>
            <a:endParaRPr lang="en-US" dirty="0"/>
          </a:p>
        </p:txBody>
      </p:sp>
      <p:pic>
        <p:nvPicPr>
          <p:cNvPr id="14" name="Picture 2" descr="https://upload.wikimedia.org/wikipedia/en/f/f8/CiscoDevNet2.png"/>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7431476" y="139690"/>
            <a:ext cx="1534525" cy="7604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1898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10" name="Rectangle 9"/>
          <p:cNvSpPr/>
          <p:nvPr userDrawn="1"/>
        </p:nvSpPr>
        <p:spPr>
          <a:xfrm>
            <a:off x="18880" y="2402958"/>
            <a:ext cx="9144000" cy="2740542"/>
          </a:xfrm>
          <a:prstGeom prst="rect">
            <a:avLst/>
          </a:prstGeom>
          <a:gradFill>
            <a:gsLst>
              <a:gs pos="0">
                <a:srgbClr val="171848">
                  <a:alpha val="0"/>
                </a:srgbClr>
              </a:gs>
              <a:gs pos="100000">
                <a:srgbClr val="191B4D"/>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11" name="Subtitle 2"/>
          <p:cNvSpPr>
            <a:spLocks noGrp="1"/>
          </p:cNvSpPr>
          <p:nvPr>
            <p:ph type="subTitle" idx="1" hasCustomPrompt="1"/>
          </p:nvPr>
        </p:nvSpPr>
        <p:spPr>
          <a:xfrm>
            <a:off x="469496" y="4250664"/>
            <a:ext cx="8296421" cy="288131"/>
          </a:xfrm>
          <a:prstGeom prst="rect">
            <a:avLst/>
          </a:prstGeom>
        </p:spPr>
        <p:txBody>
          <a:bodyPr lIns="91420" tIns="45710" rIns="91420" bIns="45710" anchor="b" anchorCtr="0">
            <a:noAutofit/>
          </a:bodyPr>
          <a:lstStyle>
            <a:lvl1pPr marL="0" indent="0" algn="l">
              <a:buNone/>
              <a:defRPr sz="1600" b="0" i="0">
                <a:solidFill>
                  <a:schemeClr val="bg2"/>
                </a:solidFill>
                <a:latin typeface="+mj-lt"/>
                <a:cs typeface="Arial" panose="020B0604020202020204" pitchFamily="34" charset="0"/>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GB" dirty="0"/>
              <a:t>Speaker Name</a:t>
            </a:r>
            <a:endParaRPr lang="en-US" dirty="0"/>
          </a:p>
        </p:txBody>
      </p:sp>
      <p:sp>
        <p:nvSpPr>
          <p:cNvPr id="12" name="Text Placeholder 38"/>
          <p:cNvSpPr>
            <a:spLocks noGrp="1"/>
          </p:cNvSpPr>
          <p:nvPr>
            <p:ph type="body" sz="quarter" idx="11" hasCustomPrompt="1"/>
          </p:nvPr>
        </p:nvSpPr>
        <p:spPr>
          <a:xfrm>
            <a:off x="469496" y="4490661"/>
            <a:ext cx="8296421" cy="288131"/>
          </a:xfrm>
          <a:prstGeom prst="rect">
            <a:avLst/>
          </a:prstGeom>
        </p:spPr>
        <p:txBody>
          <a:bodyPr lIns="91420" tIns="45710" rIns="91420" bIns="45710"/>
          <a:lstStyle>
            <a:lvl1pPr marL="0" indent="0" algn="l">
              <a:buFontTx/>
              <a:buNone/>
              <a:defRPr lang="en-US" sz="1600" b="0" i="0" kern="1200" dirty="0" smtClean="0">
                <a:solidFill>
                  <a:schemeClr val="bg2"/>
                </a:solidFill>
                <a:latin typeface="+mj-lt"/>
                <a:ea typeface="+mn-ea"/>
                <a:cs typeface="Arial" panose="020B0604020202020204"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GB" dirty="0"/>
              <a:t>Speaker Title</a:t>
            </a:r>
          </a:p>
        </p:txBody>
      </p:sp>
      <p:sp>
        <p:nvSpPr>
          <p:cNvPr id="13" name="Text Placeholder 40"/>
          <p:cNvSpPr>
            <a:spLocks noGrp="1"/>
          </p:cNvSpPr>
          <p:nvPr>
            <p:ph type="body" sz="quarter" idx="12" hasCustomPrompt="1"/>
          </p:nvPr>
        </p:nvSpPr>
        <p:spPr>
          <a:xfrm>
            <a:off x="469496" y="4730658"/>
            <a:ext cx="8296421" cy="288131"/>
          </a:xfrm>
          <a:prstGeom prst="rect">
            <a:avLst/>
          </a:prstGeom>
        </p:spPr>
        <p:txBody>
          <a:bodyPr lIns="91420" tIns="45710" rIns="91420" bIns="45710"/>
          <a:lstStyle>
            <a:lvl1pPr marL="0" indent="0" algn="l">
              <a:buFontTx/>
              <a:buNone/>
              <a:defRPr lang="en-US" sz="1600" b="0" i="0" kern="1200" dirty="0" smtClean="0">
                <a:solidFill>
                  <a:schemeClr val="bg2"/>
                </a:solidFill>
                <a:latin typeface="+mj-lt"/>
                <a:ea typeface="+mn-ea"/>
                <a:cs typeface="Arial" panose="020B0604020202020204"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GB" dirty="0"/>
              <a:t>Date</a:t>
            </a:r>
          </a:p>
        </p:txBody>
      </p:sp>
      <p:sp>
        <p:nvSpPr>
          <p:cNvPr id="14" name="Freeform 13"/>
          <p:cNvSpPr>
            <a:spLocks noChangeAspect="1" noEditPoints="1"/>
          </p:cNvSpPr>
          <p:nvPr userDrawn="1"/>
        </p:nvSpPr>
        <p:spPr bwMode="auto">
          <a:xfrm>
            <a:off x="469496" y="391308"/>
            <a:ext cx="795528" cy="422625"/>
          </a:xfrm>
          <a:custGeom>
            <a:avLst/>
            <a:gdLst>
              <a:gd name="T0" fmla="*/ 2671 w 3456"/>
              <a:gd name="T1" fmla="*/ 1521 h 1834"/>
              <a:gd name="T2" fmla="*/ 2857 w 3456"/>
              <a:gd name="T3" fmla="*/ 1677 h 1834"/>
              <a:gd name="T4" fmla="*/ 2975 w 3456"/>
              <a:gd name="T5" fmla="*/ 1465 h 1834"/>
              <a:gd name="T6" fmla="*/ 1129 w 3456"/>
              <a:gd name="T7" fmla="*/ 1823 h 1834"/>
              <a:gd name="T8" fmla="*/ 3082 w 3456"/>
              <a:gd name="T9" fmla="*/ 1330 h 1834"/>
              <a:gd name="T10" fmla="*/ 3082 w 3456"/>
              <a:gd name="T11" fmla="*/ 1712 h 1834"/>
              <a:gd name="T12" fmla="*/ 2700 w 3456"/>
              <a:gd name="T13" fmla="*/ 1809 h 1834"/>
              <a:gd name="T14" fmla="*/ 2513 w 3456"/>
              <a:gd name="T15" fmla="*/ 1479 h 1834"/>
              <a:gd name="T16" fmla="*/ 2783 w 3456"/>
              <a:gd name="T17" fmla="*/ 1211 h 1834"/>
              <a:gd name="T18" fmla="*/ 2351 w 3456"/>
              <a:gd name="T19" fmla="*/ 1392 h 1834"/>
              <a:gd name="T20" fmla="*/ 2136 w 3456"/>
              <a:gd name="T21" fmla="*/ 1381 h 1834"/>
              <a:gd name="T22" fmla="*/ 2093 w 3456"/>
              <a:gd name="T23" fmla="*/ 1625 h 1834"/>
              <a:gd name="T24" fmla="*/ 2335 w 3456"/>
              <a:gd name="T25" fmla="*/ 1658 h 1834"/>
              <a:gd name="T26" fmla="*/ 2174 w 3456"/>
              <a:gd name="T27" fmla="*/ 1832 h 1834"/>
              <a:gd name="T28" fmla="*/ 1903 w 3456"/>
              <a:gd name="T29" fmla="*/ 1605 h 1834"/>
              <a:gd name="T30" fmla="*/ 2047 w 3456"/>
              <a:gd name="T31" fmla="*/ 1249 h 1834"/>
              <a:gd name="T32" fmla="*/ 748 w 3456"/>
              <a:gd name="T33" fmla="*/ 1223 h 1834"/>
              <a:gd name="T34" fmla="*/ 642 w 3456"/>
              <a:gd name="T35" fmla="*/ 1359 h 1834"/>
              <a:gd name="T36" fmla="*/ 479 w 3456"/>
              <a:gd name="T37" fmla="*/ 1550 h 1834"/>
              <a:gd name="T38" fmla="*/ 697 w 3456"/>
              <a:gd name="T39" fmla="*/ 1676 h 1834"/>
              <a:gd name="T40" fmla="*/ 692 w 3456"/>
              <a:gd name="T41" fmla="*/ 1830 h 1834"/>
              <a:gd name="T42" fmla="*/ 370 w 3456"/>
              <a:gd name="T43" fmla="*/ 1710 h 1834"/>
              <a:gd name="T44" fmla="*/ 375 w 3456"/>
              <a:gd name="T45" fmla="*/ 1326 h 1834"/>
              <a:gd name="T46" fmla="*/ 1610 w 3456"/>
              <a:gd name="T47" fmla="*/ 1211 h 1834"/>
              <a:gd name="T48" fmla="*/ 1679 w 3456"/>
              <a:gd name="T49" fmla="*/ 1350 h 1834"/>
              <a:gd name="T50" fmla="*/ 1494 w 3456"/>
              <a:gd name="T51" fmla="*/ 1373 h 1834"/>
              <a:gd name="T52" fmla="*/ 1634 w 3456"/>
              <a:gd name="T53" fmla="*/ 1470 h 1834"/>
              <a:gd name="T54" fmla="*/ 1737 w 3456"/>
              <a:gd name="T55" fmla="*/ 1694 h 1834"/>
              <a:gd name="T56" fmla="*/ 1524 w 3456"/>
              <a:gd name="T57" fmla="*/ 1833 h 1834"/>
              <a:gd name="T58" fmla="*/ 1334 w 3456"/>
              <a:gd name="T59" fmla="*/ 1678 h 1834"/>
              <a:gd name="T60" fmla="*/ 1552 w 3456"/>
              <a:gd name="T61" fmla="*/ 1690 h 1834"/>
              <a:gd name="T62" fmla="*/ 1520 w 3456"/>
              <a:gd name="T63" fmla="*/ 1584 h 1834"/>
              <a:gd name="T64" fmla="*/ 1350 w 3456"/>
              <a:gd name="T65" fmla="*/ 1473 h 1834"/>
              <a:gd name="T66" fmla="*/ 1446 w 3456"/>
              <a:gd name="T67" fmla="*/ 1227 h 1834"/>
              <a:gd name="T68" fmla="*/ 3456 w 3456"/>
              <a:gd name="T69" fmla="*/ 569 h 1834"/>
              <a:gd name="T70" fmla="*/ 3328 w 3456"/>
              <a:gd name="T71" fmla="*/ 780 h 1834"/>
              <a:gd name="T72" fmla="*/ 3381 w 3456"/>
              <a:gd name="T73" fmla="*/ 493 h 1834"/>
              <a:gd name="T74" fmla="*/ 1793 w 3456"/>
              <a:gd name="T75" fmla="*/ 766 h 1834"/>
              <a:gd name="T76" fmla="*/ 1653 w 3456"/>
              <a:gd name="T77" fmla="*/ 727 h 1834"/>
              <a:gd name="T78" fmla="*/ 113 w 3456"/>
              <a:gd name="T79" fmla="*/ 503 h 1834"/>
              <a:gd name="T80" fmla="*/ 95 w 3456"/>
              <a:gd name="T81" fmla="*/ 801 h 1834"/>
              <a:gd name="T82" fmla="*/ 10 w 3456"/>
              <a:gd name="T83" fmla="*/ 531 h 1834"/>
              <a:gd name="T84" fmla="*/ 3040 w 3456"/>
              <a:gd name="T85" fmla="*/ 340 h 1834"/>
              <a:gd name="T86" fmla="*/ 2929 w 3456"/>
              <a:gd name="T87" fmla="*/ 793 h 1834"/>
              <a:gd name="T88" fmla="*/ 2947 w 3456"/>
              <a:gd name="T89" fmla="*/ 287 h 1834"/>
              <a:gd name="T90" fmla="*/ 2214 w 3456"/>
              <a:gd name="T91" fmla="*/ 748 h 1834"/>
              <a:gd name="T92" fmla="*/ 2069 w 3456"/>
              <a:gd name="T93" fmla="*/ 748 h 1834"/>
              <a:gd name="T94" fmla="*/ 1335 w 3456"/>
              <a:gd name="T95" fmla="*/ 287 h 1834"/>
              <a:gd name="T96" fmla="*/ 1353 w 3456"/>
              <a:gd name="T97" fmla="*/ 793 h 1834"/>
              <a:gd name="T98" fmla="*/ 1242 w 3456"/>
              <a:gd name="T99" fmla="*/ 340 h 1834"/>
              <a:gd name="T100" fmla="*/ 553 w 3456"/>
              <a:gd name="T101" fmla="*/ 322 h 1834"/>
              <a:gd name="T102" fmla="*/ 468 w 3456"/>
              <a:gd name="T103" fmla="*/ 801 h 1834"/>
              <a:gd name="T104" fmla="*/ 450 w 3456"/>
              <a:gd name="T105" fmla="*/ 295 h 1834"/>
              <a:gd name="T106" fmla="*/ 2630 w 3456"/>
              <a:gd name="T107" fmla="*/ 879 h 1834"/>
              <a:gd name="T108" fmla="*/ 2490 w 3456"/>
              <a:gd name="T109" fmla="*/ 917 h 1834"/>
              <a:gd name="T110" fmla="*/ 902 w 3456"/>
              <a:gd name="T111" fmla="*/ 0 h 1834"/>
              <a:gd name="T112" fmla="*/ 955 w 3456"/>
              <a:gd name="T113" fmla="*/ 931 h 1834"/>
              <a:gd name="T114" fmla="*/ 826 w 3456"/>
              <a:gd name="T115" fmla="*/ 75 h 18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456" h="1834">
                <a:moveTo>
                  <a:pt x="2828" y="1362"/>
                </a:moveTo>
                <a:lnTo>
                  <a:pt x="2798" y="1364"/>
                </a:lnTo>
                <a:lnTo>
                  <a:pt x="2771" y="1371"/>
                </a:lnTo>
                <a:lnTo>
                  <a:pt x="2747" y="1384"/>
                </a:lnTo>
                <a:lnTo>
                  <a:pt x="2725" y="1400"/>
                </a:lnTo>
                <a:lnTo>
                  <a:pt x="2706" y="1419"/>
                </a:lnTo>
                <a:lnTo>
                  <a:pt x="2691" y="1441"/>
                </a:lnTo>
                <a:lnTo>
                  <a:pt x="2680" y="1465"/>
                </a:lnTo>
                <a:lnTo>
                  <a:pt x="2674" y="1492"/>
                </a:lnTo>
                <a:lnTo>
                  <a:pt x="2671" y="1521"/>
                </a:lnTo>
                <a:lnTo>
                  <a:pt x="2674" y="1549"/>
                </a:lnTo>
                <a:lnTo>
                  <a:pt x="2680" y="1577"/>
                </a:lnTo>
                <a:lnTo>
                  <a:pt x="2691" y="1601"/>
                </a:lnTo>
                <a:lnTo>
                  <a:pt x="2706" y="1623"/>
                </a:lnTo>
                <a:lnTo>
                  <a:pt x="2725" y="1642"/>
                </a:lnTo>
                <a:lnTo>
                  <a:pt x="2747" y="1658"/>
                </a:lnTo>
                <a:lnTo>
                  <a:pt x="2771" y="1669"/>
                </a:lnTo>
                <a:lnTo>
                  <a:pt x="2798" y="1677"/>
                </a:lnTo>
                <a:lnTo>
                  <a:pt x="2828" y="1680"/>
                </a:lnTo>
                <a:lnTo>
                  <a:pt x="2857" y="1677"/>
                </a:lnTo>
                <a:lnTo>
                  <a:pt x="2883" y="1669"/>
                </a:lnTo>
                <a:lnTo>
                  <a:pt x="2908" y="1658"/>
                </a:lnTo>
                <a:lnTo>
                  <a:pt x="2930" y="1642"/>
                </a:lnTo>
                <a:lnTo>
                  <a:pt x="2948" y="1623"/>
                </a:lnTo>
                <a:lnTo>
                  <a:pt x="2964" y="1601"/>
                </a:lnTo>
                <a:lnTo>
                  <a:pt x="2975" y="1577"/>
                </a:lnTo>
                <a:lnTo>
                  <a:pt x="2982" y="1549"/>
                </a:lnTo>
                <a:lnTo>
                  <a:pt x="2985" y="1521"/>
                </a:lnTo>
                <a:lnTo>
                  <a:pt x="2982" y="1492"/>
                </a:lnTo>
                <a:lnTo>
                  <a:pt x="2975" y="1465"/>
                </a:lnTo>
                <a:lnTo>
                  <a:pt x="2964" y="1441"/>
                </a:lnTo>
                <a:lnTo>
                  <a:pt x="2948" y="1419"/>
                </a:lnTo>
                <a:lnTo>
                  <a:pt x="2930" y="1400"/>
                </a:lnTo>
                <a:lnTo>
                  <a:pt x="2908" y="1384"/>
                </a:lnTo>
                <a:lnTo>
                  <a:pt x="2883" y="1371"/>
                </a:lnTo>
                <a:lnTo>
                  <a:pt x="2857" y="1364"/>
                </a:lnTo>
                <a:lnTo>
                  <a:pt x="2828" y="1362"/>
                </a:lnTo>
                <a:close/>
                <a:moveTo>
                  <a:pt x="977" y="1218"/>
                </a:moveTo>
                <a:lnTo>
                  <a:pt x="1129" y="1218"/>
                </a:lnTo>
                <a:lnTo>
                  <a:pt x="1129" y="1823"/>
                </a:lnTo>
                <a:lnTo>
                  <a:pt x="977" y="1823"/>
                </a:lnTo>
                <a:lnTo>
                  <a:pt x="977" y="1218"/>
                </a:lnTo>
                <a:close/>
                <a:moveTo>
                  <a:pt x="2828" y="1208"/>
                </a:moveTo>
                <a:lnTo>
                  <a:pt x="2873" y="1211"/>
                </a:lnTo>
                <a:lnTo>
                  <a:pt x="2916" y="1219"/>
                </a:lnTo>
                <a:lnTo>
                  <a:pt x="2955" y="1232"/>
                </a:lnTo>
                <a:lnTo>
                  <a:pt x="2992" y="1251"/>
                </a:lnTo>
                <a:lnTo>
                  <a:pt x="3026" y="1273"/>
                </a:lnTo>
                <a:lnTo>
                  <a:pt x="3056" y="1299"/>
                </a:lnTo>
                <a:lnTo>
                  <a:pt x="3082" y="1330"/>
                </a:lnTo>
                <a:lnTo>
                  <a:pt x="3104" y="1363"/>
                </a:lnTo>
                <a:lnTo>
                  <a:pt x="3121" y="1398"/>
                </a:lnTo>
                <a:lnTo>
                  <a:pt x="3134" y="1437"/>
                </a:lnTo>
                <a:lnTo>
                  <a:pt x="3142" y="1479"/>
                </a:lnTo>
                <a:lnTo>
                  <a:pt x="3145" y="1521"/>
                </a:lnTo>
                <a:lnTo>
                  <a:pt x="3142" y="1563"/>
                </a:lnTo>
                <a:lnTo>
                  <a:pt x="3134" y="1604"/>
                </a:lnTo>
                <a:lnTo>
                  <a:pt x="3121" y="1642"/>
                </a:lnTo>
                <a:lnTo>
                  <a:pt x="3104" y="1679"/>
                </a:lnTo>
                <a:lnTo>
                  <a:pt x="3082" y="1712"/>
                </a:lnTo>
                <a:lnTo>
                  <a:pt x="3056" y="1742"/>
                </a:lnTo>
                <a:lnTo>
                  <a:pt x="3026" y="1769"/>
                </a:lnTo>
                <a:lnTo>
                  <a:pt x="2992" y="1791"/>
                </a:lnTo>
                <a:lnTo>
                  <a:pt x="2955" y="1809"/>
                </a:lnTo>
                <a:lnTo>
                  <a:pt x="2916" y="1822"/>
                </a:lnTo>
                <a:lnTo>
                  <a:pt x="2873" y="1831"/>
                </a:lnTo>
                <a:lnTo>
                  <a:pt x="2828" y="1834"/>
                </a:lnTo>
                <a:lnTo>
                  <a:pt x="2783" y="1831"/>
                </a:lnTo>
                <a:lnTo>
                  <a:pt x="2740" y="1822"/>
                </a:lnTo>
                <a:lnTo>
                  <a:pt x="2700" y="1809"/>
                </a:lnTo>
                <a:lnTo>
                  <a:pt x="2663" y="1791"/>
                </a:lnTo>
                <a:lnTo>
                  <a:pt x="2630" y="1769"/>
                </a:lnTo>
                <a:lnTo>
                  <a:pt x="2599" y="1742"/>
                </a:lnTo>
                <a:lnTo>
                  <a:pt x="2573" y="1712"/>
                </a:lnTo>
                <a:lnTo>
                  <a:pt x="2551" y="1679"/>
                </a:lnTo>
                <a:lnTo>
                  <a:pt x="2534" y="1642"/>
                </a:lnTo>
                <a:lnTo>
                  <a:pt x="2521" y="1604"/>
                </a:lnTo>
                <a:lnTo>
                  <a:pt x="2513" y="1563"/>
                </a:lnTo>
                <a:lnTo>
                  <a:pt x="2510" y="1521"/>
                </a:lnTo>
                <a:lnTo>
                  <a:pt x="2513" y="1479"/>
                </a:lnTo>
                <a:lnTo>
                  <a:pt x="2521" y="1437"/>
                </a:lnTo>
                <a:lnTo>
                  <a:pt x="2534" y="1398"/>
                </a:lnTo>
                <a:lnTo>
                  <a:pt x="2551" y="1363"/>
                </a:lnTo>
                <a:lnTo>
                  <a:pt x="2573" y="1330"/>
                </a:lnTo>
                <a:lnTo>
                  <a:pt x="2599" y="1299"/>
                </a:lnTo>
                <a:lnTo>
                  <a:pt x="2630" y="1273"/>
                </a:lnTo>
                <a:lnTo>
                  <a:pt x="2663" y="1251"/>
                </a:lnTo>
                <a:lnTo>
                  <a:pt x="2700" y="1232"/>
                </a:lnTo>
                <a:lnTo>
                  <a:pt x="2740" y="1219"/>
                </a:lnTo>
                <a:lnTo>
                  <a:pt x="2783" y="1211"/>
                </a:lnTo>
                <a:lnTo>
                  <a:pt x="2828" y="1208"/>
                </a:lnTo>
                <a:close/>
                <a:moveTo>
                  <a:pt x="2213" y="1208"/>
                </a:moveTo>
                <a:lnTo>
                  <a:pt x="2242" y="1209"/>
                </a:lnTo>
                <a:lnTo>
                  <a:pt x="2268" y="1211"/>
                </a:lnTo>
                <a:lnTo>
                  <a:pt x="2292" y="1215"/>
                </a:lnTo>
                <a:lnTo>
                  <a:pt x="2312" y="1219"/>
                </a:lnTo>
                <a:lnTo>
                  <a:pt x="2329" y="1223"/>
                </a:lnTo>
                <a:lnTo>
                  <a:pt x="2343" y="1227"/>
                </a:lnTo>
                <a:lnTo>
                  <a:pt x="2351" y="1230"/>
                </a:lnTo>
                <a:lnTo>
                  <a:pt x="2351" y="1392"/>
                </a:lnTo>
                <a:lnTo>
                  <a:pt x="2346" y="1389"/>
                </a:lnTo>
                <a:lnTo>
                  <a:pt x="2335" y="1384"/>
                </a:lnTo>
                <a:lnTo>
                  <a:pt x="2321" y="1377"/>
                </a:lnTo>
                <a:lnTo>
                  <a:pt x="2302" y="1371"/>
                </a:lnTo>
                <a:lnTo>
                  <a:pt x="2279" y="1365"/>
                </a:lnTo>
                <a:lnTo>
                  <a:pt x="2253" y="1360"/>
                </a:lnTo>
                <a:lnTo>
                  <a:pt x="2223" y="1359"/>
                </a:lnTo>
                <a:lnTo>
                  <a:pt x="2192" y="1362"/>
                </a:lnTo>
                <a:lnTo>
                  <a:pt x="2163" y="1369"/>
                </a:lnTo>
                <a:lnTo>
                  <a:pt x="2136" y="1381"/>
                </a:lnTo>
                <a:lnTo>
                  <a:pt x="2113" y="1396"/>
                </a:lnTo>
                <a:lnTo>
                  <a:pt x="2095" y="1415"/>
                </a:lnTo>
                <a:lnTo>
                  <a:pt x="2079" y="1437"/>
                </a:lnTo>
                <a:lnTo>
                  <a:pt x="2067" y="1463"/>
                </a:lnTo>
                <a:lnTo>
                  <a:pt x="2060" y="1490"/>
                </a:lnTo>
                <a:lnTo>
                  <a:pt x="2058" y="1521"/>
                </a:lnTo>
                <a:lnTo>
                  <a:pt x="2060" y="1550"/>
                </a:lnTo>
                <a:lnTo>
                  <a:pt x="2066" y="1578"/>
                </a:lnTo>
                <a:lnTo>
                  <a:pt x="2078" y="1602"/>
                </a:lnTo>
                <a:lnTo>
                  <a:pt x="2093" y="1625"/>
                </a:lnTo>
                <a:lnTo>
                  <a:pt x="2112" y="1644"/>
                </a:lnTo>
                <a:lnTo>
                  <a:pt x="2135" y="1660"/>
                </a:lnTo>
                <a:lnTo>
                  <a:pt x="2162" y="1672"/>
                </a:lnTo>
                <a:lnTo>
                  <a:pt x="2191" y="1679"/>
                </a:lnTo>
                <a:lnTo>
                  <a:pt x="2223" y="1682"/>
                </a:lnTo>
                <a:lnTo>
                  <a:pt x="2253" y="1680"/>
                </a:lnTo>
                <a:lnTo>
                  <a:pt x="2279" y="1676"/>
                </a:lnTo>
                <a:lnTo>
                  <a:pt x="2301" y="1671"/>
                </a:lnTo>
                <a:lnTo>
                  <a:pt x="2321" y="1664"/>
                </a:lnTo>
                <a:lnTo>
                  <a:pt x="2335" y="1658"/>
                </a:lnTo>
                <a:lnTo>
                  <a:pt x="2346" y="1653"/>
                </a:lnTo>
                <a:lnTo>
                  <a:pt x="2351" y="1649"/>
                </a:lnTo>
                <a:lnTo>
                  <a:pt x="2351" y="1812"/>
                </a:lnTo>
                <a:lnTo>
                  <a:pt x="2339" y="1816"/>
                </a:lnTo>
                <a:lnTo>
                  <a:pt x="2322" y="1820"/>
                </a:lnTo>
                <a:lnTo>
                  <a:pt x="2300" y="1826"/>
                </a:lnTo>
                <a:lnTo>
                  <a:pt x="2275" y="1830"/>
                </a:lnTo>
                <a:lnTo>
                  <a:pt x="2245" y="1833"/>
                </a:lnTo>
                <a:lnTo>
                  <a:pt x="2213" y="1834"/>
                </a:lnTo>
                <a:lnTo>
                  <a:pt x="2174" y="1832"/>
                </a:lnTo>
                <a:lnTo>
                  <a:pt x="2136" y="1826"/>
                </a:lnTo>
                <a:lnTo>
                  <a:pt x="2100" y="1815"/>
                </a:lnTo>
                <a:lnTo>
                  <a:pt x="2065" y="1801"/>
                </a:lnTo>
                <a:lnTo>
                  <a:pt x="2033" y="1783"/>
                </a:lnTo>
                <a:lnTo>
                  <a:pt x="2002" y="1762"/>
                </a:lnTo>
                <a:lnTo>
                  <a:pt x="1975" y="1737"/>
                </a:lnTo>
                <a:lnTo>
                  <a:pt x="1952" y="1710"/>
                </a:lnTo>
                <a:lnTo>
                  <a:pt x="1931" y="1678"/>
                </a:lnTo>
                <a:lnTo>
                  <a:pt x="1915" y="1643"/>
                </a:lnTo>
                <a:lnTo>
                  <a:pt x="1903" y="1605"/>
                </a:lnTo>
                <a:lnTo>
                  <a:pt x="1896" y="1564"/>
                </a:lnTo>
                <a:lnTo>
                  <a:pt x="1892" y="1521"/>
                </a:lnTo>
                <a:lnTo>
                  <a:pt x="1896" y="1477"/>
                </a:lnTo>
                <a:lnTo>
                  <a:pt x="1904" y="1434"/>
                </a:lnTo>
                <a:lnTo>
                  <a:pt x="1917" y="1395"/>
                </a:lnTo>
                <a:lnTo>
                  <a:pt x="1934" y="1359"/>
                </a:lnTo>
                <a:lnTo>
                  <a:pt x="1957" y="1326"/>
                </a:lnTo>
                <a:lnTo>
                  <a:pt x="1984" y="1296"/>
                </a:lnTo>
                <a:lnTo>
                  <a:pt x="2014" y="1271"/>
                </a:lnTo>
                <a:lnTo>
                  <a:pt x="2047" y="1249"/>
                </a:lnTo>
                <a:lnTo>
                  <a:pt x="2085" y="1231"/>
                </a:lnTo>
                <a:lnTo>
                  <a:pt x="2125" y="1218"/>
                </a:lnTo>
                <a:lnTo>
                  <a:pt x="2168" y="1211"/>
                </a:lnTo>
                <a:lnTo>
                  <a:pt x="2213" y="1208"/>
                </a:lnTo>
                <a:close/>
                <a:moveTo>
                  <a:pt x="630" y="1208"/>
                </a:moveTo>
                <a:lnTo>
                  <a:pt x="660" y="1209"/>
                </a:lnTo>
                <a:lnTo>
                  <a:pt x="687" y="1211"/>
                </a:lnTo>
                <a:lnTo>
                  <a:pt x="711" y="1215"/>
                </a:lnTo>
                <a:lnTo>
                  <a:pt x="731" y="1219"/>
                </a:lnTo>
                <a:lnTo>
                  <a:pt x="748" y="1223"/>
                </a:lnTo>
                <a:lnTo>
                  <a:pt x="760" y="1227"/>
                </a:lnTo>
                <a:lnTo>
                  <a:pt x="769" y="1230"/>
                </a:lnTo>
                <a:lnTo>
                  <a:pt x="769" y="1392"/>
                </a:lnTo>
                <a:lnTo>
                  <a:pt x="763" y="1389"/>
                </a:lnTo>
                <a:lnTo>
                  <a:pt x="754" y="1384"/>
                </a:lnTo>
                <a:lnTo>
                  <a:pt x="739" y="1377"/>
                </a:lnTo>
                <a:lnTo>
                  <a:pt x="721" y="1371"/>
                </a:lnTo>
                <a:lnTo>
                  <a:pt x="697" y="1365"/>
                </a:lnTo>
                <a:lnTo>
                  <a:pt x="671" y="1360"/>
                </a:lnTo>
                <a:lnTo>
                  <a:pt x="642" y="1359"/>
                </a:lnTo>
                <a:lnTo>
                  <a:pt x="611" y="1362"/>
                </a:lnTo>
                <a:lnTo>
                  <a:pt x="581" y="1369"/>
                </a:lnTo>
                <a:lnTo>
                  <a:pt x="555" y="1381"/>
                </a:lnTo>
                <a:lnTo>
                  <a:pt x="532" y="1396"/>
                </a:lnTo>
                <a:lnTo>
                  <a:pt x="513" y="1415"/>
                </a:lnTo>
                <a:lnTo>
                  <a:pt x="497" y="1437"/>
                </a:lnTo>
                <a:lnTo>
                  <a:pt x="485" y="1463"/>
                </a:lnTo>
                <a:lnTo>
                  <a:pt x="479" y="1490"/>
                </a:lnTo>
                <a:lnTo>
                  <a:pt x="475" y="1521"/>
                </a:lnTo>
                <a:lnTo>
                  <a:pt x="479" y="1550"/>
                </a:lnTo>
                <a:lnTo>
                  <a:pt x="485" y="1578"/>
                </a:lnTo>
                <a:lnTo>
                  <a:pt x="496" y="1602"/>
                </a:lnTo>
                <a:lnTo>
                  <a:pt x="512" y="1625"/>
                </a:lnTo>
                <a:lnTo>
                  <a:pt x="531" y="1644"/>
                </a:lnTo>
                <a:lnTo>
                  <a:pt x="554" y="1660"/>
                </a:lnTo>
                <a:lnTo>
                  <a:pt x="580" y="1672"/>
                </a:lnTo>
                <a:lnTo>
                  <a:pt x="610" y="1679"/>
                </a:lnTo>
                <a:lnTo>
                  <a:pt x="642" y="1682"/>
                </a:lnTo>
                <a:lnTo>
                  <a:pt x="671" y="1680"/>
                </a:lnTo>
                <a:lnTo>
                  <a:pt x="697" y="1676"/>
                </a:lnTo>
                <a:lnTo>
                  <a:pt x="719" y="1671"/>
                </a:lnTo>
                <a:lnTo>
                  <a:pt x="738" y="1664"/>
                </a:lnTo>
                <a:lnTo>
                  <a:pt x="753" y="1658"/>
                </a:lnTo>
                <a:lnTo>
                  <a:pt x="763" y="1653"/>
                </a:lnTo>
                <a:lnTo>
                  <a:pt x="769" y="1649"/>
                </a:lnTo>
                <a:lnTo>
                  <a:pt x="769" y="1812"/>
                </a:lnTo>
                <a:lnTo>
                  <a:pt x="757" y="1816"/>
                </a:lnTo>
                <a:lnTo>
                  <a:pt x="740" y="1820"/>
                </a:lnTo>
                <a:lnTo>
                  <a:pt x="718" y="1826"/>
                </a:lnTo>
                <a:lnTo>
                  <a:pt x="692" y="1830"/>
                </a:lnTo>
                <a:lnTo>
                  <a:pt x="663" y="1833"/>
                </a:lnTo>
                <a:lnTo>
                  <a:pt x="630" y="1834"/>
                </a:lnTo>
                <a:lnTo>
                  <a:pt x="592" y="1832"/>
                </a:lnTo>
                <a:lnTo>
                  <a:pt x="554" y="1826"/>
                </a:lnTo>
                <a:lnTo>
                  <a:pt x="518" y="1815"/>
                </a:lnTo>
                <a:lnTo>
                  <a:pt x="484" y="1801"/>
                </a:lnTo>
                <a:lnTo>
                  <a:pt x="451" y="1783"/>
                </a:lnTo>
                <a:lnTo>
                  <a:pt x="421" y="1762"/>
                </a:lnTo>
                <a:lnTo>
                  <a:pt x="394" y="1737"/>
                </a:lnTo>
                <a:lnTo>
                  <a:pt x="370" y="1710"/>
                </a:lnTo>
                <a:lnTo>
                  <a:pt x="350" y="1678"/>
                </a:lnTo>
                <a:lnTo>
                  <a:pt x="333" y="1643"/>
                </a:lnTo>
                <a:lnTo>
                  <a:pt x="322" y="1605"/>
                </a:lnTo>
                <a:lnTo>
                  <a:pt x="314" y="1564"/>
                </a:lnTo>
                <a:lnTo>
                  <a:pt x="311" y="1521"/>
                </a:lnTo>
                <a:lnTo>
                  <a:pt x="314" y="1477"/>
                </a:lnTo>
                <a:lnTo>
                  <a:pt x="323" y="1434"/>
                </a:lnTo>
                <a:lnTo>
                  <a:pt x="335" y="1395"/>
                </a:lnTo>
                <a:lnTo>
                  <a:pt x="353" y="1359"/>
                </a:lnTo>
                <a:lnTo>
                  <a:pt x="375" y="1326"/>
                </a:lnTo>
                <a:lnTo>
                  <a:pt x="402" y="1296"/>
                </a:lnTo>
                <a:lnTo>
                  <a:pt x="433" y="1271"/>
                </a:lnTo>
                <a:lnTo>
                  <a:pt x="466" y="1249"/>
                </a:lnTo>
                <a:lnTo>
                  <a:pt x="503" y="1231"/>
                </a:lnTo>
                <a:lnTo>
                  <a:pt x="544" y="1218"/>
                </a:lnTo>
                <a:lnTo>
                  <a:pt x="585" y="1211"/>
                </a:lnTo>
                <a:lnTo>
                  <a:pt x="630" y="1208"/>
                </a:lnTo>
                <a:close/>
                <a:moveTo>
                  <a:pt x="1556" y="1208"/>
                </a:moveTo>
                <a:lnTo>
                  <a:pt x="1583" y="1209"/>
                </a:lnTo>
                <a:lnTo>
                  <a:pt x="1610" y="1211"/>
                </a:lnTo>
                <a:lnTo>
                  <a:pt x="1634" y="1213"/>
                </a:lnTo>
                <a:lnTo>
                  <a:pt x="1656" y="1217"/>
                </a:lnTo>
                <a:lnTo>
                  <a:pt x="1675" y="1220"/>
                </a:lnTo>
                <a:lnTo>
                  <a:pt x="1689" y="1223"/>
                </a:lnTo>
                <a:lnTo>
                  <a:pt x="1699" y="1226"/>
                </a:lnTo>
                <a:lnTo>
                  <a:pt x="1704" y="1227"/>
                </a:lnTo>
                <a:lnTo>
                  <a:pt x="1704" y="1356"/>
                </a:lnTo>
                <a:lnTo>
                  <a:pt x="1700" y="1355"/>
                </a:lnTo>
                <a:lnTo>
                  <a:pt x="1691" y="1353"/>
                </a:lnTo>
                <a:lnTo>
                  <a:pt x="1679" y="1350"/>
                </a:lnTo>
                <a:lnTo>
                  <a:pt x="1663" y="1347"/>
                </a:lnTo>
                <a:lnTo>
                  <a:pt x="1645" y="1343"/>
                </a:lnTo>
                <a:lnTo>
                  <a:pt x="1625" y="1340"/>
                </a:lnTo>
                <a:lnTo>
                  <a:pt x="1605" y="1338"/>
                </a:lnTo>
                <a:lnTo>
                  <a:pt x="1586" y="1337"/>
                </a:lnTo>
                <a:lnTo>
                  <a:pt x="1557" y="1339"/>
                </a:lnTo>
                <a:lnTo>
                  <a:pt x="1534" y="1344"/>
                </a:lnTo>
                <a:lnTo>
                  <a:pt x="1515" y="1351"/>
                </a:lnTo>
                <a:lnTo>
                  <a:pt x="1502" y="1362"/>
                </a:lnTo>
                <a:lnTo>
                  <a:pt x="1494" y="1373"/>
                </a:lnTo>
                <a:lnTo>
                  <a:pt x="1491" y="1387"/>
                </a:lnTo>
                <a:lnTo>
                  <a:pt x="1494" y="1402"/>
                </a:lnTo>
                <a:lnTo>
                  <a:pt x="1501" y="1413"/>
                </a:lnTo>
                <a:lnTo>
                  <a:pt x="1511" y="1423"/>
                </a:lnTo>
                <a:lnTo>
                  <a:pt x="1523" y="1430"/>
                </a:lnTo>
                <a:lnTo>
                  <a:pt x="1536" y="1436"/>
                </a:lnTo>
                <a:lnTo>
                  <a:pt x="1549" y="1441"/>
                </a:lnTo>
                <a:lnTo>
                  <a:pt x="1560" y="1445"/>
                </a:lnTo>
                <a:lnTo>
                  <a:pt x="1602" y="1458"/>
                </a:lnTo>
                <a:lnTo>
                  <a:pt x="1634" y="1470"/>
                </a:lnTo>
                <a:lnTo>
                  <a:pt x="1661" y="1484"/>
                </a:lnTo>
                <a:lnTo>
                  <a:pt x="1684" y="1501"/>
                </a:lnTo>
                <a:lnTo>
                  <a:pt x="1703" y="1519"/>
                </a:lnTo>
                <a:lnTo>
                  <a:pt x="1719" y="1539"/>
                </a:lnTo>
                <a:lnTo>
                  <a:pt x="1731" y="1560"/>
                </a:lnTo>
                <a:lnTo>
                  <a:pt x="1740" y="1583"/>
                </a:lnTo>
                <a:lnTo>
                  <a:pt x="1745" y="1606"/>
                </a:lnTo>
                <a:lnTo>
                  <a:pt x="1746" y="1630"/>
                </a:lnTo>
                <a:lnTo>
                  <a:pt x="1744" y="1664"/>
                </a:lnTo>
                <a:lnTo>
                  <a:pt x="1737" y="1694"/>
                </a:lnTo>
                <a:lnTo>
                  <a:pt x="1727" y="1720"/>
                </a:lnTo>
                <a:lnTo>
                  <a:pt x="1712" y="1744"/>
                </a:lnTo>
                <a:lnTo>
                  <a:pt x="1696" y="1764"/>
                </a:lnTo>
                <a:lnTo>
                  <a:pt x="1676" y="1781"/>
                </a:lnTo>
                <a:lnTo>
                  <a:pt x="1654" y="1796"/>
                </a:lnTo>
                <a:lnTo>
                  <a:pt x="1630" y="1809"/>
                </a:lnTo>
                <a:lnTo>
                  <a:pt x="1604" y="1818"/>
                </a:lnTo>
                <a:lnTo>
                  <a:pt x="1578" y="1826"/>
                </a:lnTo>
                <a:lnTo>
                  <a:pt x="1551" y="1830"/>
                </a:lnTo>
                <a:lnTo>
                  <a:pt x="1524" y="1833"/>
                </a:lnTo>
                <a:lnTo>
                  <a:pt x="1498" y="1834"/>
                </a:lnTo>
                <a:lnTo>
                  <a:pt x="1467" y="1833"/>
                </a:lnTo>
                <a:lnTo>
                  <a:pt x="1439" y="1832"/>
                </a:lnTo>
                <a:lnTo>
                  <a:pt x="1412" y="1829"/>
                </a:lnTo>
                <a:lnTo>
                  <a:pt x="1388" y="1827"/>
                </a:lnTo>
                <a:lnTo>
                  <a:pt x="1368" y="1823"/>
                </a:lnTo>
                <a:lnTo>
                  <a:pt x="1351" y="1820"/>
                </a:lnTo>
                <a:lnTo>
                  <a:pt x="1339" y="1818"/>
                </a:lnTo>
                <a:lnTo>
                  <a:pt x="1334" y="1817"/>
                </a:lnTo>
                <a:lnTo>
                  <a:pt x="1334" y="1678"/>
                </a:lnTo>
                <a:lnTo>
                  <a:pt x="1343" y="1680"/>
                </a:lnTo>
                <a:lnTo>
                  <a:pt x="1356" y="1684"/>
                </a:lnTo>
                <a:lnTo>
                  <a:pt x="1375" y="1688"/>
                </a:lnTo>
                <a:lnTo>
                  <a:pt x="1397" y="1693"/>
                </a:lnTo>
                <a:lnTo>
                  <a:pt x="1422" y="1697"/>
                </a:lnTo>
                <a:lnTo>
                  <a:pt x="1448" y="1700"/>
                </a:lnTo>
                <a:lnTo>
                  <a:pt x="1477" y="1701"/>
                </a:lnTo>
                <a:lnTo>
                  <a:pt x="1507" y="1699"/>
                </a:lnTo>
                <a:lnTo>
                  <a:pt x="1531" y="1696"/>
                </a:lnTo>
                <a:lnTo>
                  <a:pt x="1552" y="1690"/>
                </a:lnTo>
                <a:lnTo>
                  <a:pt x="1568" y="1681"/>
                </a:lnTo>
                <a:lnTo>
                  <a:pt x="1578" y="1671"/>
                </a:lnTo>
                <a:lnTo>
                  <a:pt x="1585" y="1658"/>
                </a:lnTo>
                <a:lnTo>
                  <a:pt x="1587" y="1644"/>
                </a:lnTo>
                <a:lnTo>
                  <a:pt x="1585" y="1629"/>
                </a:lnTo>
                <a:lnTo>
                  <a:pt x="1578" y="1618"/>
                </a:lnTo>
                <a:lnTo>
                  <a:pt x="1567" y="1607"/>
                </a:lnTo>
                <a:lnTo>
                  <a:pt x="1553" y="1598"/>
                </a:lnTo>
                <a:lnTo>
                  <a:pt x="1537" y="1590"/>
                </a:lnTo>
                <a:lnTo>
                  <a:pt x="1520" y="1584"/>
                </a:lnTo>
                <a:lnTo>
                  <a:pt x="1509" y="1581"/>
                </a:lnTo>
                <a:lnTo>
                  <a:pt x="1498" y="1577"/>
                </a:lnTo>
                <a:lnTo>
                  <a:pt x="1487" y="1574"/>
                </a:lnTo>
                <a:lnTo>
                  <a:pt x="1462" y="1565"/>
                </a:lnTo>
                <a:lnTo>
                  <a:pt x="1439" y="1555"/>
                </a:lnTo>
                <a:lnTo>
                  <a:pt x="1416" y="1542"/>
                </a:lnTo>
                <a:lnTo>
                  <a:pt x="1396" y="1528"/>
                </a:lnTo>
                <a:lnTo>
                  <a:pt x="1378" y="1512"/>
                </a:lnTo>
                <a:lnTo>
                  <a:pt x="1363" y="1494"/>
                </a:lnTo>
                <a:lnTo>
                  <a:pt x="1350" y="1473"/>
                </a:lnTo>
                <a:lnTo>
                  <a:pt x="1341" y="1451"/>
                </a:lnTo>
                <a:lnTo>
                  <a:pt x="1334" y="1425"/>
                </a:lnTo>
                <a:lnTo>
                  <a:pt x="1332" y="1396"/>
                </a:lnTo>
                <a:lnTo>
                  <a:pt x="1334" y="1364"/>
                </a:lnTo>
                <a:lnTo>
                  <a:pt x="1342" y="1333"/>
                </a:lnTo>
                <a:lnTo>
                  <a:pt x="1354" y="1306"/>
                </a:lnTo>
                <a:lnTo>
                  <a:pt x="1371" y="1281"/>
                </a:lnTo>
                <a:lnTo>
                  <a:pt x="1392" y="1259"/>
                </a:lnTo>
                <a:lnTo>
                  <a:pt x="1417" y="1241"/>
                </a:lnTo>
                <a:lnTo>
                  <a:pt x="1446" y="1227"/>
                </a:lnTo>
                <a:lnTo>
                  <a:pt x="1479" y="1216"/>
                </a:lnTo>
                <a:lnTo>
                  <a:pt x="1515" y="1210"/>
                </a:lnTo>
                <a:lnTo>
                  <a:pt x="1556" y="1208"/>
                </a:lnTo>
                <a:close/>
                <a:moveTo>
                  <a:pt x="3381" y="493"/>
                </a:moveTo>
                <a:lnTo>
                  <a:pt x="3400" y="496"/>
                </a:lnTo>
                <a:lnTo>
                  <a:pt x="3418" y="503"/>
                </a:lnTo>
                <a:lnTo>
                  <a:pt x="3434" y="515"/>
                </a:lnTo>
                <a:lnTo>
                  <a:pt x="3446" y="531"/>
                </a:lnTo>
                <a:lnTo>
                  <a:pt x="3453" y="548"/>
                </a:lnTo>
                <a:lnTo>
                  <a:pt x="3456" y="569"/>
                </a:lnTo>
                <a:lnTo>
                  <a:pt x="3456" y="727"/>
                </a:lnTo>
                <a:lnTo>
                  <a:pt x="3453" y="748"/>
                </a:lnTo>
                <a:lnTo>
                  <a:pt x="3446" y="766"/>
                </a:lnTo>
                <a:lnTo>
                  <a:pt x="3434" y="780"/>
                </a:lnTo>
                <a:lnTo>
                  <a:pt x="3418" y="793"/>
                </a:lnTo>
                <a:lnTo>
                  <a:pt x="3400" y="801"/>
                </a:lnTo>
                <a:lnTo>
                  <a:pt x="3381" y="803"/>
                </a:lnTo>
                <a:lnTo>
                  <a:pt x="3361" y="801"/>
                </a:lnTo>
                <a:lnTo>
                  <a:pt x="3343" y="793"/>
                </a:lnTo>
                <a:lnTo>
                  <a:pt x="3328" y="780"/>
                </a:lnTo>
                <a:lnTo>
                  <a:pt x="3316" y="766"/>
                </a:lnTo>
                <a:lnTo>
                  <a:pt x="3308" y="748"/>
                </a:lnTo>
                <a:lnTo>
                  <a:pt x="3306" y="727"/>
                </a:lnTo>
                <a:lnTo>
                  <a:pt x="3306" y="569"/>
                </a:lnTo>
                <a:lnTo>
                  <a:pt x="3308" y="548"/>
                </a:lnTo>
                <a:lnTo>
                  <a:pt x="3316" y="531"/>
                </a:lnTo>
                <a:lnTo>
                  <a:pt x="3328" y="515"/>
                </a:lnTo>
                <a:lnTo>
                  <a:pt x="3343" y="503"/>
                </a:lnTo>
                <a:lnTo>
                  <a:pt x="3361" y="496"/>
                </a:lnTo>
                <a:lnTo>
                  <a:pt x="3381" y="493"/>
                </a:lnTo>
                <a:close/>
                <a:moveTo>
                  <a:pt x="1728" y="493"/>
                </a:moveTo>
                <a:lnTo>
                  <a:pt x="1748" y="496"/>
                </a:lnTo>
                <a:lnTo>
                  <a:pt x="1766" y="503"/>
                </a:lnTo>
                <a:lnTo>
                  <a:pt x="1781" y="515"/>
                </a:lnTo>
                <a:lnTo>
                  <a:pt x="1793" y="531"/>
                </a:lnTo>
                <a:lnTo>
                  <a:pt x="1800" y="548"/>
                </a:lnTo>
                <a:lnTo>
                  <a:pt x="1803" y="569"/>
                </a:lnTo>
                <a:lnTo>
                  <a:pt x="1803" y="727"/>
                </a:lnTo>
                <a:lnTo>
                  <a:pt x="1800" y="748"/>
                </a:lnTo>
                <a:lnTo>
                  <a:pt x="1793" y="766"/>
                </a:lnTo>
                <a:lnTo>
                  <a:pt x="1781" y="780"/>
                </a:lnTo>
                <a:lnTo>
                  <a:pt x="1766" y="793"/>
                </a:lnTo>
                <a:lnTo>
                  <a:pt x="1748" y="801"/>
                </a:lnTo>
                <a:lnTo>
                  <a:pt x="1728" y="803"/>
                </a:lnTo>
                <a:lnTo>
                  <a:pt x="1708" y="801"/>
                </a:lnTo>
                <a:lnTo>
                  <a:pt x="1690" y="793"/>
                </a:lnTo>
                <a:lnTo>
                  <a:pt x="1675" y="780"/>
                </a:lnTo>
                <a:lnTo>
                  <a:pt x="1663" y="766"/>
                </a:lnTo>
                <a:lnTo>
                  <a:pt x="1656" y="748"/>
                </a:lnTo>
                <a:lnTo>
                  <a:pt x="1653" y="727"/>
                </a:lnTo>
                <a:lnTo>
                  <a:pt x="1653" y="569"/>
                </a:lnTo>
                <a:lnTo>
                  <a:pt x="1656" y="548"/>
                </a:lnTo>
                <a:lnTo>
                  <a:pt x="1663" y="531"/>
                </a:lnTo>
                <a:lnTo>
                  <a:pt x="1675" y="515"/>
                </a:lnTo>
                <a:lnTo>
                  <a:pt x="1690" y="503"/>
                </a:lnTo>
                <a:lnTo>
                  <a:pt x="1708" y="496"/>
                </a:lnTo>
                <a:lnTo>
                  <a:pt x="1728" y="493"/>
                </a:lnTo>
                <a:close/>
                <a:moveTo>
                  <a:pt x="75" y="493"/>
                </a:moveTo>
                <a:lnTo>
                  <a:pt x="95" y="496"/>
                </a:lnTo>
                <a:lnTo>
                  <a:pt x="113" y="503"/>
                </a:lnTo>
                <a:lnTo>
                  <a:pt x="129" y="515"/>
                </a:lnTo>
                <a:lnTo>
                  <a:pt x="140" y="531"/>
                </a:lnTo>
                <a:lnTo>
                  <a:pt x="148" y="548"/>
                </a:lnTo>
                <a:lnTo>
                  <a:pt x="151" y="569"/>
                </a:lnTo>
                <a:lnTo>
                  <a:pt x="151" y="727"/>
                </a:lnTo>
                <a:lnTo>
                  <a:pt x="148" y="748"/>
                </a:lnTo>
                <a:lnTo>
                  <a:pt x="140" y="766"/>
                </a:lnTo>
                <a:lnTo>
                  <a:pt x="129" y="780"/>
                </a:lnTo>
                <a:lnTo>
                  <a:pt x="113" y="793"/>
                </a:lnTo>
                <a:lnTo>
                  <a:pt x="95" y="801"/>
                </a:lnTo>
                <a:lnTo>
                  <a:pt x="75" y="803"/>
                </a:lnTo>
                <a:lnTo>
                  <a:pt x="56" y="801"/>
                </a:lnTo>
                <a:lnTo>
                  <a:pt x="38" y="793"/>
                </a:lnTo>
                <a:lnTo>
                  <a:pt x="22" y="780"/>
                </a:lnTo>
                <a:lnTo>
                  <a:pt x="10" y="766"/>
                </a:lnTo>
                <a:lnTo>
                  <a:pt x="3" y="748"/>
                </a:lnTo>
                <a:lnTo>
                  <a:pt x="0" y="727"/>
                </a:lnTo>
                <a:lnTo>
                  <a:pt x="0" y="569"/>
                </a:lnTo>
                <a:lnTo>
                  <a:pt x="3" y="548"/>
                </a:lnTo>
                <a:lnTo>
                  <a:pt x="10" y="531"/>
                </a:lnTo>
                <a:lnTo>
                  <a:pt x="22" y="515"/>
                </a:lnTo>
                <a:lnTo>
                  <a:pt x="38" y="503"/>
                </a:lnTo>
                <a:lnTo>
                  <a:pt x="56" y="496"/>
                </a:lnTo>
                <a:lnTo>
                  <a:pt x="75" y="493"/>
                </a:lnTo>
                <a:close/>
                <a:moveTo>
                  <a:pt x="2968" y="285"/>
                </a:moveTo>
                <a:lnTo>
                  <a:pt x="2988" y="287"/>
                </a:lnTo>
                <a:lnTo>
                  <a:pt x="3006" y="295"/>
                </a:lnTo>
                <a:lnTo>
                  <a:pt x="3021" y="307"/>
                </a:lnTo>
                <a:lnTo>
                  <a:pt x="3033" y="322"/>
                </a:lnTo>
                <a:lnTo>
                  <a:pt x="3040" y="340"/>
                </a:lnTo>
                <a:lnTo>
                  <a:pt x="3043" y="360"/>
                </a:lnTo>
                <a:lnTo>
                  <a:pt x="3043" y="727"/>
                </a:lnTo>
                <a:lnTo>
                  <a:pt x="3040" y="748"/>
                </a:lnTo>
                <a:lnTo>
                  <a:pt x="3033" y="766"/>
                </a:lnTo>
                <a:lnTo>
                  <a:pt x="3021" y="780"/>
                </a:lnTo>
                <a:lnTo>
                  <a:pt x="3006" y="793"/>
                </a:lnTo>
                <a:lnTo>
                  <a:pt x="2988" y="801"/>
                </a:lnTo>
                <a:lnTo>
                  <a:pt x="2968" y="803"/>
                </a:lnTo>
                <a:lnTo>
                  <a:pt x="2947" y="801"/>
                </a:lnTo>
                <a:lnTo>
                  <a:pt x="2929" y="793"/>
                </a:lnTo>
                <a:lnTo>
                  <a:pt x="2915" y="780"/>
                </a:lnTo>
                <a:lnTo>
                  <a:pt x="2903" y="766"/>
                </a:lnTo>
                <a:lnTo>
                  <a:pt x="2895" y="748"/>
                </a:lnTo>
                <a:lnTo>
                  <a:pt x="2893" y="727"/>
                </a:lnTo>
                <a:lnTo>
                  <a:pt x="2893" y="360"/>
                </a:lnTo>
                <a:lnTo>
                  <a:pt x="2895" y="340"/>
                </a:lnTo>
                <a:lnTo>
                  <a:pt x="2903" y="322"/>
                </a:lnTo>
                <a:lnTo>
                  <a:pt x="2915" y="307"/>
                </a:lnTo>
                <a:lnTo>
                  <a:pt x="2929" y="295"/>
                </a:lnTo>
                <a:lnTo>
                  <a:pt x="2947" y="287"/>
                </a:lnTo>
                <a:lnTo>
                  <a:pt x="2968" y="285"/>
                </a:lnTo>
                <a:close/>
                <a:moveTo>
                  <a:pt x="2142" y="285"/>
                </a:moveTo>
                <a:lnTo>
                  <a:pt x="2162" y="287"/>
                </a:lnTo>
                <a:lnTo>
                  <a:pt x="2179" y="295"/>
                </a:lnTo>
                <a:lnTo>
                  <a:pt x="2194" y="307"/>
                </a:lnTo>
                <a:lnTo>
                  <a:pt x="2207" y="322"/>
                </a:lnTo>
                <a:lnTo>
                  <a:pt x="2214" y="340"/>
                </a:lnTo>
                <a:lnTo>
                  <a:pt x="2216" y="360"/>
                </a:lnTo>
                <a:lnTo>
                  <a:pt x="2216" y="727"/>
                </a:lnTo>
                <a:lnTo>
                  <a:pt x="2214" y="748"/>
                </a:lnTo>
                <a:lnTo>
                  <a:pt x="2207" y="766"/>
                </a:lnTo>
                <a:lnTo>
                  <a:pt x="2194" y="780"/>
                </a:lnTo>
                <a:lnTo>
                  <a:pt x="2179" y="793"/>
                </a:lnTo>
                <a:lnTo>
                  <a:pt x="2162" y="801"/>
                </a:lnTo>
                <a:lnTo>
                  <a:pt x="2142" y="803"/>
                </a:lnTo>
                <a:lnTo>
                  <a:pt x="2122" y="801"/>
                </a:lnTo>
                <a:lnTo>
                  <a:pt x="2104" y="793"/>
                </a:lnTo>
                <a:lnTo>
                  <a:pt x="2088" y="780"/>
                </a:lnTo>
                <a:lnTo>
                  <a:pt x="2077" y="766"/>
                </a:lnTo>
                <a:lnTo>
                  <a:pt x="2069" y="748"/>
                </a:lnTo>
                <a:lnTo>
                  <a:pt x="2066" y="727"/>
                </a:lnTo>
                <a:lnTo>
                  <a:pt x="2066" y="360"/>
                </a:lnTo>
                <a:lnTo>
                  <a:pt x="2069" y="340"/>
                </a:lnTo>
                <a:lnTo>
                  <a:pt x="2077" y="322"/>
                </a:lnTo>
                <a:lnTo>
                  <a:pt x="2088" y="307"/>
                </a:lnTo>
                <a:lnTo>
                  <a:pt x="2104" y="295"/>
                </a:lnTo>
                <a:lnTo>
                  <a:pt x="2122" y="287"/>
                </a:lnTo>
                <a:lnTo>
                  <a:pt x="2142" y="285"/>
                </a:lnTo>
                <a:close/>
                <a:moveTo>
                  <a:pt x="1315" y="285"/>
                </a:moveTo>
                <a:lnTo>
                  <a:pt x="1335" y="287"/>
                </a:lnTo>
                <a:lnTo>
                  <a:pt x="1353" y="295"/>
                </a:lnTo>
                <a:lnTo>
                  <a:pt x="1368" y="307"/>
                </a:lnTo>
                <a:lnTo>
                  <a:pt x="1380" y="322"/>
                </a:lnTo>
                <a:lnTo>
                  <a:pt x="1388" y="340"/>
                </a:lnTo>
                <a:lnTo>
                  <a:pt x="1390" y="360"/>
                </a:lnTo>
                <a:lnTo>
                  <a:pt x="1390" y="727"/>
                </a:lnTo>
                <a:lnTo>
                  <a:pt x="1388" y="748"/>
                </a:lnTo>
                <a:lnTo>
                  <a:pt x="1380" y="766"/>
                </a:lnTo>
                <a:lnTo>
                  <a:pt x="1368" y="780"/>
                </a:lnTo>
                <a:lnTo>
                  <a:pt x="1353" y="793"/>
                </a:lnTo>
                <a:lnTo>
                  <a:pt x="1335" y="801"/>
                </a:lnTo>
                <a:lnTo>
                  <a:pt x="1315" y="803"/>
                </a:lnTo>
                <a:lnTo>
                  <a:pt x="1295" y="801"/>
                </a:lnTo>
                <a:lnTo>
                  <a:pt x="1277" y="793"/>
                </a:lnTo>
                <a:lnTo>
                  <a:pt x="1262" y="780"/>
                </a:lnTo>
                <a:lnTo>
                  <a:pt x="1250" y="766"/>
                </a:lnTo>
                <a:lnTo>
                  <a:pt x="1242" y="748"/>
                </a:lnTo>
                <a:lnTo>
                  <a:pt x="1240" y="727"/>
                </a:lnTo>
                <a:lnTo>
                  <a:pt x="1240" y="360"/>
                </a:lnTo>
                <a:lnTo>
                  <a:pt x="1242" y="340"/>
                </a:lnTo>
                <a:lnTo>
                  <a:pt x="1250" y="322"/>
                </a:lnTo>
                <a:lnTo>
                  <a:pt x="1262" y="307"/>
                </a:lnTo>
                <a:lnTo>
                  <a:pt x="1277" y="295"/>
                </a:lnTo>
                <a:lnTo>
                  <a:pt x="1295" y="287"/>
                </a:lnTo>
                <a:lnTo>
                  <a:pt x="1315" y="285"/>
                </a:lnTo>
                <a:close/>
                <a:moveTo>
                  <a:pt x="488" y="285"/>
                </a:moveTo>
                <a:lnTo>
                  <a:pt x="508" y="287"/>
                </a:lnTo>
                <a:lnTo>
                  <a:pt x="527" y="295"/>
                </a:lnTo>
                <a:lnTo>
                  <a:pt x="541" y="307"/>
                </a:lnTo>
                <a:lnTo>
                  <a:pt x="553" y="322"/>
                </a:lnTo>
                <a:lnTo>
                  <a:pt x="561" y="340"/>
                </a:lnTo>
                <a:lnTo>
                  <a:pt x="563" y="360"/>
                </a:lnTo>
                <a:lnTo>
                  <a:pt x="563" y="727"/>
                </a:lnTo>
                <a:lnTo>
                  <a:pt x="561" y="748"/>
                </a:lnTo>
                <a:lnTo>
                  <a:pt x="553" y="766"/>
                </a:lnTo>
                <a:lnTo>
                  <a:pt x="541" y="780"/>
                </a:lnTo>
                <a:lnTo>
                  <a:pt x="527" y="793"/>
                </a:lnTo>
                <a:lnTo>
                  <a:pt x="508" y="801"/>
                </a:lnTo>
                <a:lnTo>
                  <a:pt x="488" y="803"/>
                </a:lnTo>
                <a:lnTo>
                  <a:pt x="468" y="801"/>
                </a:lnTo>
                <a:lnTo>
                  <a:pt x="450" y="793"/>
                </a:lnTo>
                <a:lnTo>
                  <a:pt x="436" y="780"/>
                </a:lnTo>
                <a:lnTo>
                  <a:pt x="423" y="766"/>
                </a:lnTo>
                <a:lnTo>
                  <a:pt x="416" y="748"/>
                </a:lnTo>
                <a:lnTo>
                  <a:pt x="414" y="727"/>
                </a:lnTo>
                <a:lnTo>
                  <a:pt x="414" y="360"/>
                </a:lnTo>
                <a:lnTo>
                  <a:pt x="416" y="340"/>
                </a:lnTo>
                <a:lnTo>
                  <a:pt x="423" y="322"/>
                </a:lnTo>
                <a:lnTo>
                  <a:pt x="436" y="307"/>
                </a:lnTo>
                <a:lnTo>
                  <a:pt x="450" y="295"/>
                </a:lnTo>
                <a:lnTo>
                  <a:pt x="468" y="287"/>
                </a:lnTo>
                <a:lnTo>
                  <a:pt x="488" y="285"/>
                </a:lnTo>
                <a:close/>
                <a:moveTo>
                  <a:pt x="2555" y="0"/>
                </a:moveTo>
                <a:lnTo>
                  <a:pt x="2575" y="2"/>
                </a:lnTo>
                <a:lnTo>
                  <a:pt x="2593" y="10"/>
                </a:lnTo>
                <a:lnTo>
                  <a:pt x="2608" y="22"/>
                </a:lnTo>
                <a:lnTo>
                  <a:pt x="2619" y="37"/>
                </a:lnTo>
                <a:lnTo>
                  <a:pt x="2628" y="55"/>
                </a:lnTo>
                <a:lnTo>
                  <a:pt x="2630" y="75"/>
                </a:lnTo>
                <a:lnTo>
                  <a:pt x="2630" y="879"/>
                </a:lnTo>
                <a:lnTo>
                  <a:pt x="2628" y="899"/>
                </a:lnTo>
                <a:lnTo>
                  <a:pt x="2619" y="917"/>
                </a:lnTo>
                <a:lnTo>
                  <a:pt x="2608" y="931"/>
                </a:lnTo>
                <a:lnTo>
                  <a:pt x="2593" y="944"/>
                </a:lnTo>
                <a:lnTo>
                  <a:pt x="2575" y="951"/>
                </a:lnTo>
                <a:lnTo>
                  <a:pt x="2555" y="953"/>
                </a:lnTo>
                <a:lnTo>
                  <a:pt x="2535" y="951"/>
                </a:lnTo>
                <a:lnTo>
                  <a:pt x="2517" y="944"/>
                </a:lnTo>
                <a:lnTo>
                  <a:pt x="2502" y="931"/>
                </a:lnTo>
                <a:lnTo>
                  <a:pt x="2490" y="917"/>
                </a:lnTo>
                <a:lnTo>
                  <a:pt x="2483" y="899"/>
                </a:lnTo>
                <a:lnTo>
                  <a:pt x="2480" y="879"/>
                </a:lnTo>
                <a:lnTo>
                  <a:pt x="2480" y="75"/>
                </a:lnTo>
                <a:lnTo>
                  <a:pt x="2483" y="55"/>
                </a:lnTo>
                <a:lnTo>
                  <a:pt x="2490" y="37"/>
                </a:lnTo>
                <a:lnTo>
                  <a:pt x="2502" y="22"/>
                </a:lnTo>
                <a:lnTo>
                  <a:pt x="2517" y="10"/>
                </a:lnTo>
                <a:lnTo>
                  <a:pt x="2535" y="2"/>
                </a:lnTo>
                <a:lnTo>
                  <a:pt x="2555" y="0"/>
                </a:lnTo>
                <a:close/>
                <a:moveTo>
                  <a:pt x="902" y="0"/>
                </a:moveTo>
                <a:lnTo>
                  <a:pt x="922" y="2"/>
                </a:lnTo>
                <a:lnTo>
                  <a:pt x="939" y="10"/>
                </a:lnTo>
                <a:lnTo>
                  <a:pt x="955" y="22"/>
                </a:lnTo>
                <a:lnTo>
                  <a:pt x="967" y="37"/>
                </a:lnTo>
                <a:lnTo>
                  <a:pt x="974" y="55"/>
                </a:lnTo>
                <a:lnTo>
                  <a:pt x="977" y="75"/>
                </a:lnTo>
                <a:lnTo>
                  <a:pt x="977" y="879"/>
                </a:lnTo>
                <a:lnTo>
                  <a:pt x="974" y="899"/>
                </a:lnTo>
                <a:lnTo>
                  <a:pt x="967" y="917"/>
                </a:lnTo>
                <a:lnTo>
                  <a:pt x="955" y="931"/>
                </a:lnTo>
                <a:lnTo>
                  <a:pt x="939" y="944"/>
                </a:lnTo>
                <a:lnTo>
                  <a:pt x="922" y="951"/>
                </a:lnTo>
                <a:lnTo>
                  <a:pt x="902" y="953"/>
                </a:lnTo>
                <a:lnTo>
                  <a:pt x="882" y="951"/>
                </a:lnTo>
                <a:lnTo>
                  <a:pt x="864" y="944"/>
                </a:lnTo>
                <a:lnTo>
                  <a:pt x="848" y="931"/>
                </a:lnTo>
                <a:lnTo>
                  <a:pt x="837" y="917"/>
                </a:lnTo>
                <a:lnTo>
                  <a:pt x="829" y="899"/>
                </a:lnTo>
                <a:lnTo>
                  <a:pt x="826" y="879"/>
                </a:lnTo>
                <a:lnTo>
                  <a:pt x="826" y="75"/>
                </a:lnTo>
                <a:lnTo>
                  <a:pt x="829" y="55"/>
                </a:lnTo>
                <a:lnTo>
                  <a:pt x="837" y="37"/>
                </a:lnTo>
                <a:lnTo>
                  <a:pt x="848" y="22"/>
                </a:lnTo>
                <a:lnTo>
                  <a:pt x="864" y="10"/>
                </a:lnTo>
                <a:lnTo>
                  <a:pt x="882" y="2"/>
                </a:lnTo>
                <a:lnTo>
                  <a:pt x="90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bg1"/>
              </a:solidFill>
            </a:endParaRPr>
          </a:p>
        </p:txBody>
      </p:sp>
      <p:pic>
        <p:nvPicPr>
          <p:cNvPr id="15" name="Picture 5"/>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02041" y="314314"/>
            <a:ext cx="941388" cy="5857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7" name="Text Placeholder 2"/>
          <p:cNvSpPr>
            <a:spLocks noGrp="1"/>
          </p:cNvSpPr>
          <p:nvPr>
            <p:ph type="body" sz="quarter" idx="13" hasCustomPrompt="1"/>
          </p:nvPr>
        </p:nvSpPr>
        <p:spPr>
          <a:xfrm>
            <a:off x="439568" y="3625331"/>
            <a:ext cx="8302625" cy="299001"/>
          </a:xfrm>
          <a:prstGeom prst="rect">
            <a:avLst/>
          </a:prstGeom>
        </p:spPr>
        <p:txBody>
          <a:bodyPr lIns="91420" tIns="45710" rIns="91420" bIns="45710"/>
          <a:lstStyle>
            <a:lvl1pPr marL="0" indent="0">
              <a:buFont typeface="Arial" panose="020B0604020202020204" pitchFamily="34" charset="0"/>
              <a:buNone/>
              <a:defRPr sz="2200" b="0" i="0" baseline="0">
                <a:solidFill>
                  <a:schemeClr val="bg2"/>
                </a:solidFill>
                <a:latin typeface="+mj-lt"/>
                <a:cs typeface="Arial" panose="020B0604020202020204" pitchFamily="34" charset="0"/>
              </a:defRPr>
            </a:lvl1pPr>
            <a:lvl2pPr marL="304781" indent="0">
              <a:buNone/>
              <a:defRPr/>
            </a:lvl2pPr>
            <a:lvl3pPr marL="427401" indent="0">
              <a:buNone/>
              <a:defRPr/>
            </a:lvl3pPr>
            <a:lvl4pPr marL="516694" indent="0">
              <a:buNone/>
              <a:defRPr/>
            </a:lvl4pPr>
            <a:lvl5pPr marL="601221" indent="0">
              <a:buNone/>
              <a:defRPr/>
            </a:lvl5pPr>
          </a:lstStyle>
          <a:p>
            <a:pPr lvl="0"/>
            <a:r>
              <a:rPr lang="en-GB" dirty="0"/>
              <a:t>Subtitle Goes Here</a:t>
            </a:r>
          </a:p>
        </p:txBody>
      </p:sp>
      <p:sp>
        <p:nvSpPr>
          <p:cNvPr id="18" name="Title 1"/>
          <p:cNvSpPr>
            <a:spLocks noGrp="1"/>
          </p:cNvSpPr>
          <p:nvPr>
            <p:ph type="ctrTitle" hasCustomPrompt="1"/>
          </p:nvPr>
        </p:nvSpPr>
        <p:spPr>
          <a:xfrm>
            <a:off x="402041" y="3053845"/>
            <a:ext cx="8340152" cy="644730"/>
          </a:xfrm>
          <a:prstGeom prst="rect">
            <a:avLst/>
          </a:prstGeom>
        </p:spPr>
        <p:txBody>
          <a:bodyPr anchor="b"/>
          <a:lstStyle>
            <a:lvl1pPr marL="0" indent="0" algn="l">
              <a:lnSpc>
                <a:spcPct val="90000"/>
              </a:lnSpc>
              <a:buFont typeface="Arial" panose="020B0604020202020204" pitchFamily="34" charset="0"/>
              <a:buNone/>
              <a:defRPr sz="4000" b="0" i="0" spc="0" baseline="0">
                <a:solidFill>
                  <a:schemeClr val="bg2"/>
                </a:solidFill>
                <a:latin typeface="+mj-lt"/>
                <a:cs typeface="Arial" panose="020B0604020202020204" pitchFamily="34" charset="0"/>
              </a:defRPr>
            </a:lvl1pPr>
          </a:lstStyle>
          <a:p>
            <a:r>
              <a:rPr lang="en-GB" dirty="0"/>
              <a:t>Presentation Title Goes Here</a:t>
            </a:r>
            <a:endParaRPr lang="en-US" dirty="0"/>
          </a:p>
        </p:txBody>
      </p:sp>
      <p:pic>
        <p:nvPicPr>
          <p:cNvPr id="16" name="Picture 2" descr="https://upload.wikimedia.org/wikipedia/en/f/f8/CiscoDevNet2.png"/>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6098831" y="139690"/>
            <a:ext cx="1534525" cy="7604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713763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2_Title Slide">
    <p:bg>
      <p:bgRef idx="1001">
        <a:schemeClr val="bg2"/>
      </p:bgRef>
    </p:bg>
    <p:spTree>
      <p:nvGrpSpPr>
        <p:cNvPr id="1" name=""/>
        <p:cNvGrpSpPr/>
        <p:nvPr/>
      </p:nvGrpSpPr>
      <p:grpSpPr>
        <a:xfrm>
          <a:off x="0" y="0"/>
          <a:ext cx="0" cy="0"/>
          <a:chOff x="0" y="0"/>
          <a:chExt cx="0" cy="0"/>
        </a:xfrm>
      </p:grpSpPr>
      <p:pic>
        <p:nvPicPr>
          <p:cNvPr id="13" name="Pictur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14" name="Rectangle 13"/>
          <p:cNvSpPr/>
          <p:nvPr userDrawn="1"/>
        </p:nvSpPr>
        <p:spPr>
          <a:xfrm>
            <a:off x="0" y="1524914"/>
            <a:ext cx="9144000" cy="3612727"/>
          </a:xfrm>
          <a:prstGeom prst="rect">
            <a:avLst/>
          </a:prstGeom>
          <a:gradFill>
            <a:gsLst>
              <a:gs pos="0">
                <a:srgbClr val="11130E">
                  <a:alpha val="0"/>
                </a:srgbClr>
              </a:gs>
              <a:gs pos="85000">
                <a:srgbClr val="0F110C"/>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15" name="Subtitle 2"/>
          <p:cNvSpPr>
            <a:spLocks noGrp="1"/>
          </p:cNvSpPr>
          <p:nvPr>
            <p:ph type="subTitle" idx="1" hasCustomPrompt="1"/>
          </p:nvPr>
        </p:nvSpPr>
        <p:spPr>
          <a:xfrm>
            <a:off x="469496" y="4250664"/>
            <a:ext cx="8296421" cy="288131"/>
          </a:xfrm>
          <a:prstGeom prst="rect">
            <a:avLst/>
          </a:prstGeom>
        </p:spPr>
        <p:txBody>
          <a:bodyPr lIns="91420" tIns="45710" rIns="91420" bIns="45710" anchor="b" anchorCtr="0">
            <a:noAutofit/>
          </a:bodyPr>
          <a:lstStyle>
            <a:lvl1pPr marL="0" indent="0" algn="l">
              <a:buNone/>
              <a:defRPr sz="1600" b="0" i="0">
                <a:solidFill>
                  <a:schemeClr val="bg2"/>
                </a:solidFill>
                <a:latin typeface="+mj-lt"/>
                <a:cs typeface="Arial" panose="020B0604020202020204" pitchFamily="34" charset="0"/>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GB" dirty="0"/>
              <a:t>Speaker Name</a:t>
            </a:r>
            <a:endParaRPr lang="en-US" dirty="0"/>
          </a:p>
        </p:txBody>
      </p:sp>
      <p:sp>
        <p:nvSpPr>
          <p:cNvPr id="21" name="Text Placeholder 38"/>
          <p:cNvSpPr>
            <a:spLocks noGrp="1"/>
          </p:cNvSpPr>
          <p:nvPr>
            <p:ph type="body" sz="quarter" idx="11" hasCustomPrompt="1"/>
          </p:nvPr>
        </p:nvSpPr>
        <p:spPr>
          <a:xfrm>
            <a:off x="469496" y="4490661"/>
            <a:ext cx="8296421" cy="288131"/>
          </a:xfrm>
          <a:prstGeom prst="rect">
            <a:avLst/>
          </a:prstGeom>
        </p:spPr>
        <p:txBody>
          <a:bodyPr lIns="91420" tIns="45710" rIns="91420" bIns="45710"/>
          <a:lstStyle>
            <a:lvl1pPr marL="0" indent="0" algn="l">
              <a:buFontTx/>
              <a:buNone/>
              <a:defRPr lang="en-US" sz="1600" b="0" i="0" kern="1200" dirty="0" smtClean="0">
                <a:solidFill>
                  <a:schemeClr val="bg2"/>
                </a:solidFill>
                <a:latin typeface="+mj-lt"/>
                <a:ea typeface="+mn-ea"/>
                <a:cs typeface="Arial" panose="020B0604020202020204"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GB" dirty="0"/>
              <a:t>Speaker Title</a:t>
            </a:r>
          </a:p>
        </p:txBody>
      </p:sp>
      <p:sp>
        <p:nvSpPr>
          <p:cNvPr id="22" name="Text Placeholder 40"/>
          <p:cNvSpPr>
            <a:spLocks noGrp="1"/>
          </p:cNvSpPr>
          <p:nvPr>
            <p:ph type="body" sz="quarter" idx="12" hasCustomPrompt="1"/>
          </p:nvPr>
        </p:nvSpPr>
        <p:spPr>
          <a:xfrm>
            <a:off x="469496" y="4730658"/>
            <a:ext cx="8296421" cy="288131"/>
          </a:xfrm>
          <a:prstGeom prst="rect">
            <a:avLst/>
          </a:prstGeom>
        </p:spPr>
        <p:txBody>
          <a:bodyPr lIns="91420" tIns="45710" rIns="91420" bIns="45710"/>
          <a:lstStyle>
            <a:lvl1pPr marL="0" indent="0" algn="l">
              <a:buFontTx/>
              <a:buNone/>
              <a:defRPr lang="en-US" sz="1600" b="0" i="0" kern="1200" dirty="0" smtClean="0">
                <a:solidFill>
                  <a:schemeClr val="bg2"/>
                </a:solidFill>
                <a:latin typeface="+mj-lt"/>
                <a:ea typeface="+mn-ea"/>
                <a:cs typeface="Arial" panose="020B0604020202020204"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GB" dirty="0"/>
              <a:t>Date</a:t>
            </a:r>
          </a:p>
        </p:txBody>
      </p:sp>
      <p:sp>
        <p:nvSpPr>
          <p:cNvPr id="23" name="Text Placeholder 2"/>
          <p:cNvSpPr>
            <a:spLocks noGrp="1"/>
          </p:cNvSpPr>
          <p:nvPr>
            <p:ph type="body" sz="quarter" idx="13" hasCustomPrompt="1"/>
          </p:nvPr>
        </p:nvSpPr>
        <p:spPr>
          <a:xfrm>
            <a:off x="439568" y="3625331"/>
            <a:ext cx="8302625" cy="299001"/>
          </a:xfrm>
          <a:prstGeom prst="rect">
            <a:avLst/>
          </a:prstGeom>
        </p:spPr>
        <p:txBody>
          <a:bodyPr lIns="91420" tIns="45710" rIns="91420" bIns="45710"/>
          <a:lstStyle>
            <a:lvl1pPr marL="0" indent="0">
              <a:buFont typeface="Arial" panose="020B0604020202020204" pitchFamily="34" charset="0"/>
              <a:buNone/>
              <a:defRPr sz="2200" b="0" i="0" baseline="0">
                <a:solidFill>
                  <a:schemeClr val="bg2"/>
                </a:solidFill>
                <a:latin typeface="+mj-lt"/>
                <a:cs typeface="Arial" panose="020B0604020202020204" pitchFamily="34" charset="0"/>
              </a:defRPr>
            </a:lvl1pPr>
            <a:lvl2pPr marL="304781" indent="0">
              <a:buNone/>
              <a:defRPr/>
            </a:lvl2pPr>
            <a:lvl3pPr marL="427401" indent="0">
              <a:buNone/>
              <a:defRPr/>
            </a:lvl3pPr>
            <a:lvl4pPr marL="516694" indent="0">
              <a:buNone/>
              <a:defRPr/>
            </a:lvl4pPr>
            <a:lvl5pPr marL="601221" indent="0">
              <a:buNone/>
              <a:defRPr/>
            </a:lvl5pPr>
          </a:lstStyle>
          <a:p>
            <a:pPr lvl="0"/>
            <a:r>
              <a:rPr lang="en-GB" dirty="0"/>
              <a:t>Subtitle Goes Here</a:t>
            </a:r>
          </a:p>
        </p:txBody>
      </p:sp>
      <p:sp>
        <p:nvSpPr>
          <p:cNvPr id="24" name="Title 1"/>
          <p:cNvSpPr>
            <a:spLocks noGrp="1"/>
          </p:cNvSpPr>
          <p:nvPr>
            <p:ph type="ctrTitle" hasCustomPrompt="1"/>
          </p:nvPr>
        </p:nvSpPr>
        <p:spPr>
          <a:xfrm>
            <a:off x="402041" y="3053845"/>
            <a:ext cx="8340152" cy="644730"/>
          </a:xfrm>
          <a:prstGeom prst="rect">
            <a:avLst/>
          </a:prstGeom>
        </p:spPr>
        <p:txBody>
          <a:bodyPr anchor="b"/>
          <a:lstStyle>
            <a:lvl1pPr marL="0" indent="0" algn="l">
              <a:lnSpc>
                <a:spcPct val="90000"/>
              </a:lnSpc>
              <a:buFont typeface="Arial" panose="020B0604020202020204" pitchFamily="34" charset="0"/>
              <a:buNone/>
              <a:defRPr sz="4000" b="0" i="0" spc="0" baseline="0">
                <a:solidFill>
                  <a:schemeClr val="bg2"/>
                </a:solidFill>
                <a:latin typeface="+mj-lt"/>
                <a:cs typeface="Arial" panose="020B0604020202020204" pitchFamily="34" charset="0"/>
              </a:defRPr>
            </a:lvl1pPr>
          </a:lstStyle>
          <a:p>
            <a:r>
              <a:rPr lang="en-GB" dirty="0"/>
              <a:t>Presentation Title Goes Here</a:t>
            </a:r>
            <a:endParaRPr lang="en-US" dirty="0"/>
          </a:p>
        </p:txBody>
      </p:sp>
      <p:pic>
        <p:nvPicPr>
          <p:cNvPr id="25" name="Picture 5"/>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02041" y="98414"/>
            <a:ext cx="941388" cy="5857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1" name="Picture 2" descr="https://upload.wikimedia.org/wikipedia/en/f/f8/CiscoDevNet2.png"/>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7107541" y="208565"/>
            <a:ext cx="1534525" cy="7604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03289159"/>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0" Type="http://schemas.openxmlformats.org/officeDocument/2006/relationships/slideLayout" Target="../slideLayouts/slideLayout20.xml"/><Relationship Id="rId41"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5" name="Rectangle 7"/>
          <p:cNvSpPr>
            <a:spLocks noChangeArrowheads="1"/>
          </p:cNvSpPr>
          <p:nvPr userDrawn="1"/>
        </p:nvSpPr>
        <p:spPr bwMode="ltGray">
          <a:xfrm>
            <a:off x="8492354" y="4787314"/>
            <a:ext cx="290900" cy="206002"/>
          </a:xfrm>
          <a:prstGeom prst="rect">
            <a:avLst/>
          </a:prstGeom>
          <a:noFill/>
          <a:ln w="9525" algn="ctr">
            <a:noFill/>
            <a:miter lim="800000"/>
            <a:headEnd/>
            <a:tailEnd/>
          </a:ln>
          <a:effectLst/>
        </p:spPr>
        <p:txBody>
          <a:bodyPr wrap="none" lIns="82114" tIns="41056" rIns="82114" bIns="41056" anchor="b">
            <a:spAutoFit/>
          </a:bodyPr>
          <a:lstStyle/>
          <a:p>
            <a:pPr algn="r" defTabSz="814366" fontAlgn="auto">
              <a:spcBef>
                <a:spcPts val="0"/>
              </a:spcBef>
              <a:spcAft>
                <a:spcPts val="0"/>
              </a:spcAft>
              <a:defRPr/>
            </a:pPr>
            <a:fld id="{6A1E46DC-7EF6-4EA2-B285-14272867D133}" type="slidenum">
              <a:rPr lang="en-US" sz="800">
                <a:solidFill>
                  <a:srgbClr val="000000">
                    <a:alpha val="25000"/>
                  </a:srgbClr>
                </a:solidFill>
                <a:latin typeface="+mn-lt"/>
                <a:ea typeface="+mn-ea"/>
                <a:cs typeface="CiscoSans Thin"/>
              </a:rPr>
              <a:pPr algn="r" defTabSz="814366" fontAlgn="auto">
                <a:spcBef>
                  <a:spcPts val="0"/>
                </a:spcBef>
                <a:spcAft>
                  <a:spcPts val="0"/>
                </a:spcAft>
                <a:defRPr/>
              </a:pPr>
              <a:t>‹#›</a:t>
            </a:fld>
            <a:endParaRPr lang="en-US" sz="800" dirty="0">
              <a:solidFill>
                <a:srgbClr val="000000">
                  <a:alpha val="25000"/>
                </a:srgbClr>
              </a:solidFill>
              <a:latin typeface="+mn-lt"/>
              <a:ea typeface="+mn-ea"/>
              <a:cs typeface="CiscoSans Thin"/>
            </a:endParaRPr>
          </a:p>
        </p:txBody>
      </p:sp>
      <p:sp>
        <p:nvSpPr>
          <p:cNvPr id="13" name="Rectangle 4"/>
          <p:cNvSpPr>
            <a:spLocks noChangeArrowheads="1"/>
          </p:cNvSpPr>
          <p:nvPr userDrawn="1"/>
        </p:nvSpPr>
        <p:spPr bwMode="ltGray">
          <a:xfrm>
            <a:off x="261548" y="4818912"/>
            <a:ext cx="3401050" cy="154518"/>
          </a:xfrm>
          <a:prstGeom prst="rect">
            <a:avLst/>
          </a:prstGeom>
          <a:noFill/>
          <a:ln w="9525">
            <a:noFill/>
            <a:miter lim="800000"/>
            <a:headEnd/>
            <a:tailEnd/>
          </a:ln>
          <a:effectLst/>
        </p:spPr>
        <p:txBody>
          <a:bodyPr wrap="square" lIns="61586" tIns="30792" rIns="61586" bIns="30792" anchor="b">
            <a:spAutoFit/>
          </a:bodyPr>
          <a:lstStyle/>
          <a:p>
            <a:pPr defTabSz="610744" fontAlgn="auto">
              <a:spcBef>
                <a:spcPts val="0"/>
              </a:spcBef>
              <a:spcAft>
                <a:spcPts val="0"/>
              </a:spcAft>
              <a:defRPr/>
            </a:pPr>
            <a:r>
              <a:rPr lang="en-US" sz="600" spc="20" baseline="0" dirty="0">
                <a:solidFill>
                  <a:schemeClr val="bg2">
                    <a:lumMod val="65000"/>
                  </a:schemeClr>
                </a:solidFill>
                <a:latin typeface="Arial" panose="020B0604020202020204" pitchFamily="34" charset="0"/>
                <a:ea typeface="+mn-ea"/>
                <a:cs typeface="CiscoSans Thin"/>
              </a:rPr>
              <a:t>© 2017  Cisco and/or its affiliates. All rights reserved.   Cisco Confidential</a:t>
            </a:r>
          </a:p>
        </p:txBody>
      </p:sp>
    </p:spTree>
  </p:cSld>
  <p:clrMap bg1="lt1" tx1="dk1" bg2="lt2" tx2="dk2" accent1="accent1" accent2="accent2" accent3="accent3" accent4="accent4" accent5="accent5" accent6="accent6" hlink="hlink" folHlink="folHlink"/>
  <p:sldLayoutIdLst>
    <p:sldLayoutId id="2147484013" r:id="rId1"/>
    <p:sldLayoutId id="2147484044" r:id="rId2"/>
    <p:sldLayoutId id="2147484030" r:id="rId3"/>
    <p:sldLayoutId id="2147484042" r:id="rId4"/>
    <p:sldLayoutId id="2147484043" r:id="rId5"/>
    <p:sldLayoutId id="2147483876" r:id="rId6"/>
    <p:sldLayoutId id="2147484041" r:id="rId7"/>
    <p:sldLayoutId id="2147484032" r:id="rId8"/>
    <p:sldLayoutId id="2147484022" r:id="rId9"/>
    <p:sldLayoutId id="2147484031" r:id="rId10"/>
    <p:sldLayoutId id="2147483982" r:id="rId11"/>
    <p:sldLayoutId id="2147484014" r:id="rId12"/>
    <p:sldLayoutId id="2147484026" r:id="rId13"/>
    <p:sldLayoutId id="2147484027" r:id="rId14"/>
    <p:sldLayoutId id="2147483978" r:id="rId15"/>
    <p:sldLayoutId id="2147483979" r:id="rId16"/>
    <p:sldLayoutId id="2147483980" r:id="rId17"/>
    <p:sldLayoutId id="2147483981" r:id="rId18"/>
    <p:sldLayoutId id="2147483879" r:id="rId19"/>
    <p:sldLayoutId id="2147483976" r:id="rId20"/>
    <p:sldLayoutId id="2147484019" r:id="rId21"/>
    <p:sldLayoutId id="2147484020" r:id="rId22"/>
    <p:sldLayoutId id="2147483885" r:id="rId23"/>
    <p:sldLayoutId id="2147483985" r:id="rId24"/>
    <p:sldLayoutId id="2147483986" r:id="rId25"/>
    <p:sldLayoutId id="2147484012" r:id="rId26"/>
    <p:sldLayoutId id="2147484018" r:id="rId27"/>
    <p:sldLayoutId id="2147483969" r:id="rId28"/>
    <p:sldLayoutId id="2147483968" r:id="rId29"/>
    <p:sldLayoutId id="2147483973" r:id="rId30"/>
    <p:sldLayoutId id="2147483967" r:id="rId31"/>
    <p:sldLayoutId id="2147483983" r:id="rId32"/>
    <p:sldLayoutId id="2147483971" r:id="rId33"/>
    <p:sldLayoutId id="2147483972" r:id="rId34"/>
    <p:sldLayoutId id="2147483897" r:id="rId35"/>
    <p:sldLayoutId id="2147484045" r:id="rId36"/>
    <p:sldLayoutId id="2147484046" r:id="rId37"/>
    <p:sldLayoutId id="2147484047" r:id="rId38"/>
    <p:sldLayoutId id="2147484048" r:id="rId39"/>
    <p:sldLayoutId id="2147484049" r:id="rId40"/>
    <p:sldLayoutId id="2147484050" r:id="rId41"/>
    <p:sldLayoutId id="2147484054" r:id="rId42"/>
    <p:sldLayoutId id="2147484055" r:id="rId43"/>
    <p:sldLayoutId id="2147484056" r:id="rId44"/>
  </p:sldLayoutIdLst>
  <p:txStyles>
    <p:titleStyle>
      <a:lvl1pPr algn="l" defTabSz="684213" rtl="0" eaLnBrk="1" fontAlgn="base" hangingPunct="1">
        <a:lnSpc>
          <a:spcPct val="80000"/>
        </a:lnSpc>
        <a:spcBef>
          <a:spcPct val="0"/>
        </a:spcBef>
        <a:spcAft>
          <a:spcPct val="0"/>
        </a:spcAft>
        <a:defRPr lang="en-US" sz="2800" b="0" i="0" kern="1200" dirty="0">
          <a:solidFill>
            <a:schemeClr val="tx2"/>
          </a:solidFill>
          <a:latin typeface="Arial" panose="020B0604020202020204" pitchFamily="34" charset="0"/>
          <a:ea typeface="CiscoSansTT Thin" charset="0"/>
          <a:cs typeface="CiscoSansTT Thin" charset="0"/>
        </a:defRPr>
      </a:lvl1pPr>
      <a:lvl2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2pPr>
      <a:lvl3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3pPr>
      <a:lvl4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4pPr>
      <a:lvl5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5pPr>
      <a:lvl6pPr marL="4572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6pPr>
      <a:lvl7pPr marL="9144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7pPr>
      <a:lvl8pPr marL="13716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8pPr>
      <a:lvl9pPr marL="18288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9pPr>
    </p:titleStyle>
    <p:bodyStyle>
      <a:lvl1pPr marL="169863" indent="-169863" algn="l" defTabSz="684213" rtl="0" eaLnBrk="1" fontAlgn="base" hangingPunct="1">
        <a:lnSpc>
          <a:spcPct val="95000"/>
        </a:lnSpc>
        <a:spcBef>
          <a:spcPts val="1075"/>
        </a:spcBef>
        <a:spcAft>
          <a:spcPct val="0"/>
        </a:spcAft>
        <a:buClr>
          <a:schemeClr val="tx2"/>
        </a:buClr>
        <a:buSzPct val="90000"/>
        <a:buFont typeface="Arial" charset="0"/>
        <a:buChar char="•"/>
        <a:defRPr lang="en-US" sz="1500" kern="1200" dirty="0">
          <a:solidFill>
            <a:schemeClr val="tx1"/>
          </a:solidFill>
          <a:latin typeface="+mn-lt"/>
          <a:ea typeface="ＭＳ Ｐゴシック" charset="0"/>
          <a:cs typeface="CiscoSans"/>
        </a:defRPr>
      </a:lvl1pPr>
      <a:lvl2pPr marL="358775" indent="-215900" algn="l" defTabSz="684213" rtl="0" eaLnBrk="1" fontAlgn="base" hangingPunct="1">
        <a:lnSpc>
          <a:spcPct val="95000"/>
        </a:lnSpc>
        <a:spcBef>
          <a:spcPts val="600"/>
        </a:spcBef>
        <a:spcAft>
          <a:spcPct val="0"/>
        </a:spcAft>
        <a:buClr>
          <a:schemeClr val="tx2"/>
        </a:buClr>
        <a:buFont typeface="Arial" charset="0"/>
        <a:buChar char="•"/>
        <a:defRPr lang="en-US" sz="1400" kern="1200" dirty="0">
          <a:solidFill>
            <a:schemeClr val="tx1"/>
          </a:solidFill>
          <a:latin typeface="+mn-lt"/>
          <a:ea typeface="ＭＳ Ｐゴシック" charset="0"/>
          <a:cs typeface="CiscoSans"/>
        </a:defRPr>
      </a:lvl2pPr>
      <a:lvl3pPr marL="431800" indent="-169863" algn="l" defTabSz="684213" rtl="0" eaLnBrk="1" fontAlgn="base" hangingPunct="1">
        <a:lnSpc>
          <a:spcPct val="95000"/>
        </a:lnSpc>
        <a:spcBef>
          <a:spcPts val="625"/>
        </a:spcBef>
        <a:spcAft>
          <a:spcPct val="0"/>
        </a:spcAft>
        <a:buFont typeface="Arial" charset="0"/>
        <a:buChar char="•"/>
        <a:defRPr lang="en-US" sz="1200" kern="1200" dirty="0">
          <a:solidFill>
            <a:schemeClr val="tx1"/>
          </a:solidFill>
          <a:latin typeface="+mn-lt"/>
          <a:ea typeface="ＭＳ Ｐゴシック" charset="0"/>
          <a:cs typeface="CiscoSans"/>
        </a:defRPr>
      </a:lvl3pPr>
      <a:lvl4pPr marL="503238"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4pPr>
      <a:lvl5pPr marL="574675"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5pPr>
      <a:lvl6pPr marL="863856" indent="-171445" algn="l" defTabSz="685777"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44" indent="-171422" algn="l" defTabSz="685777"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220" indent="0" algn="l" defTabSz="685777" rtl="0" eaLnBrk="1" latinLnBrk="0" hangingPunct="1">
        <a:spcBef>
          <a:spcPct val="20000"/>
        </a:spcBef>
        <a:buFont typeface="Arial" pitchFamily="34" charset="0"/>
        <a:buNone/>
        <a:defRPr sz="1500" kern="1200">
          <a:solidFill>
            <a:schemeClr val="tx1"/>
          </a:solidFill>
          <a:latin typeface="+mn-lt"/>
          <a:ea typeface="+mn-ea"/>
          <a:cs typeface="+mn-cs"/>
        </a:defRPr>
      </a:lvl8pPr>
      <a:lvl9pPr marL="2914553" indent="-171445" algn="l" defTabSz="685777"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777" rtl="0" eaLnBrk="1" latinLnBrk="0" hangingPunct="1">
        <a:defRPr sz="1400" kern="1200">
          <a:solidFill>
            <a:schemeClr val="tx1"/>
          </a:solidFill>
          <a:latin typeface="+mn-lt"/>
          <a:ea typeface="+mn-ea"/>
          <a:cs typeface="+mn-cs"/>
        </a:defRPr>
      </a:lvl1pPr>
      <a:lvl2pPr marL="342886" algn="l" defTabSz="685777" rtl="0" eaLnBrk="1" latinLnBrk="0" hangingPunct="1">
        <a:defRPr sz="1400" kern="1200">
          <a:solidFill>
            <a:schemeClr val="tx1"/>
          </a:solidFill>
          <a:latin typeface="+mn-lt"/>
          <a:ea typeface="+mn-ea"/>
          <a:cs typeface="+mn-cs"/>
        </a:defRPr>
      </a:lvl2pPr>
      <a:lvl3pPr marL="685777" algn="l" defTabSz="685777" rtl="0" eaLnBrk="1" latinLnBrk="0" hangingPunct="1">
        <a:defRPr sz="1400" kern="1200">
          <a:solidFill>
            <a:schemeClr val="tx1"/>
          </a:solidFill>
          <a:latin typeface="+mn-lt"/>
          <a:ea typeface="+mn-ea"/>
          <a:cs typeface="+mn-cs"/>
        </a:defRPr>
      </a:lvl3pPr>
      <a:lvl4pPr marL="1028665" algn="l" defTabSz="685777" rtl="0" eaLnBrk="1" latinLnBrk="0" hangingPunct="1">
        <a:defRPr sz="1400" kern="1200">
          <a:solidFill>
            <a:schemeClr val="tx1"/>
          </a:solidFill>
          <a:latin typeface="+mn-lt"/>
          <a:ea typeface="+mn-ea"/>
          <a:cs typeface="+mn-cs"/>
        </a:defRPr>
      </a:lvl4pPr>
      <a:lvl5pPr marL="1371555" algn="l" defTabSz="685777" rtl="0" eaLnBrk="1" latinLnBrk="0" hangingPunct="1">
        <a:defRPr sz="1400" kern="1200">
          <a:solidFill>
            <a:schemeClr val="tx1"/>
          </a:solidFill>
          <a:latin typeface="+mn-lt"/>
          <a:ea typeface="+mn-ea"/>
          <a:cs typeface="+mn-cs"/>
        </a:defRPr>
      </a:lvl5pPr>
      <a:lvl6pPr marL="1714441" algn="l" defTabSz="685777" rtl="0" eaLnBrk="1" latinLnBrk="0" hangingPunct="1">
        <a:defRPr sz="1400" kern="1200">
          <a:solidFill>
            <a:schemeClr val="tx1"/>
          </a:solidFill>
          <a:latin typeface="+mn-lt"/>
          <a:ea typeface="+mn-ea"/>
          <a:cs typeface="+mn-cs"/>
        </a:defRPr>
      </a:lvl6pPr>
      <a:lvl7pPr marL="2057332" algn="l" defTabSz="685777" rtl="0" eaLnBrk="1" latinLnBrk="0" hangingPunct="1">
        <a:defRPr sz="1400" kern="1200">
          <a:solidFill>
            <a:schemeClr val="tx1"/>
          </a:solidFill>
          <a:latin typeface="+mn-lt"/>
          <a:ea typeface="+mn-ea"/>
          <a:cs typeface="+mn-cs"/>
        </a:defRPr>
      </a:lvl7pPr>
      <a:lvl8pPr marL="2400220" algn="l" defTabSz="685777" rtl="0" eaLnBrk="1" latinLnBrk="0" hangingPunct="1">
        <a:defRPr sz="1400" kern="1200">
          <a:solidFill>
            <a:schemeClr val="tx1"/>
          </a:solidFill>
          <a:latin typeface="+mn-lt"/>
          <a:ea typeface="+mn-ea"/>
          <a:cs typeface="+mn-cs"/>
        </a:defRPr>
      </a:lvl8pPr>
      <a:lvl9pPr marL="2743110" algn="l" defTabSz="685777" rtl="0" eaLnBrk="1" latinLnBrk="0" hangingPunct="1">
        <a:defRPr sz="1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892" userDrawn="1">
          <p15:clr>
            <a:srgbClr val="F26B43"/>
          </p15:clr>
        </p15:guide>
        <p15:guide id="2" pos="336" userDrawn="1">
          <p15:clr>
            <a:srgbClr val="F26B43"/>
          </p15:clr>
        </p15:guide>
        <p15:guide id="3" pos="5448" userDrawn="1">
          <p15:clr>
            <a:srgbClr val="F26B43"/>
          </p15:clr>
        </p15:guide>
        <p15:guide id="4" orient="horz" pos="757" userDrawn="1">
          <p15:clr>
            <a:srgbClr val="F26B43"/>
          </p15:clr>
        </p15:guide>
        <p15:guide id="5" orient="horz" pos="335" userDrawn="1">
          <p15:clr>
            <a:srgbClr val="F26B43"/>
          </p15:clr>
        </p15:guide>
        <p15:guide id="6" pos="2876" userDrawn="1">
          <p15:clr>
            <a:srgbClr val="F26B43"/>
          </p15:clr>
        </p15:guide>
        <p15:guide id="7" orient="horz" pos="1043"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8.xml"/></Relationships>
</file>

<file path=ppt/slides/_rels/slide14.xml.rels><?xml version="1.0" encoding="UTF-8" standalone="yes"?>
<Relationships xmlns="http://schemas.openxmlformats.org/package/2006/relationships"><Relationship Id="rId3" Type="http://schemas.openxmlformats.org/officeDocument/2006/relationships/hyperlink" Target="https://www.python.org/dev/peps/pep-0008/" TargetMode="External"/><Relationship Id="rId2" Type="http://schemas.openxmlformats.org/officeDocument/2006/relationships/notesSlide" Target="../notesSlides/notesSlide10.xml"/><Relationship Id="rId1" Type="http://schemas.openxmlformats.org/officeDocument/2006/relationships/slideLayout" Target="../slideLayouts/slideLayout3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6.xml"/></Relationships>
</file>

<file path=ppt/slides/_rels/slide24.xml.rels><?xml version="1.0" encoding="UTF-8" standalone="yes"?>
<Relationships xmlns="http://schemas.openxmlformats.org/package/2006/relationships"><Relationship Id="rId3" Type="http://schemas.openxmlformats.org/officeDocument/2006/relationships/hyperlink" Target="https://docs.python.org/3/library/stdtypes.html#dict" TargetMode="External"/><Relationship Id="rId2" Type="http://schemas.openxmlformats.org/officeDocument/2006/relationships/notesSlide" Target="../notesSlides/notesSlide19.xml"/><Relationship Id="rId1" Type="http://schemas.openxmlformats.org/officeDocument/2006/relationships/slideLayout" Target="../slideLayouts/slideLayout3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9.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4.xml"/></Relationships>
</file>

<file path=ppt/slides/_rels/slide28.xml.rels><?xml version="1.0" encoding="UTF-8" standalone="yes"?>
<Relationships xmlns="http://schemas.openxmlformats.org/package/2006/relationships"><Relationship Id="rId3" Type="http://schemas.openxmlformats.org/officeDocument/2006/relationships/hyperlink" Target="https://docs.python.org/3/library/index.html" TargetMode="External"/><Relationship Id="rId2" Type="http://schemas.openxmlformats.org/officeDocument/2006/relationships/notesSlide" Target="../notesSlides/notesSlide23.xml"/><Relationship Id="rId1" Type="http://schemas.openxmlformats.org/officeDocument/2006/relationships/slideLayout" Target="../slideLayouts/slideLayout38.xml"/><Relationship Id="rId5" Type="http://schemas.openxmlformats.org/officeDocument/2006/relationships/hyperlink" Target="https://github.com/" TargetMode="External"/><Relationship Id="rId4" Type="http://schemas.openxmlformats.org/officeDocument/2006/relationships/hyperlink" Target="https://pypi.python.org/pypi" TargetMode="Externa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8.xml"/></Relationships>
</file>

<file path=ppt/slides/_rels/slide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xml"/><Relationship Id="rId1" Type="http://schemas.openxmlformats.org/officeDocument/2006/relationships/slideLayout" Target="../slideLayouts/slideLayout20.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8.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9.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9.xml"/></Relationships>
</file>

<file path=ppt/slides/_rels/slide8.xml.rels><?xml version="1.0" encoding="UTF-8" standalone="yes"?>
<Relationships xmlns="http://schemas.openxmlformats.org/package/2006/relationships"><Relationship Id="rId2" Type="http://schemas.openxmlformats.org/officeDocument/2006/relationships/hyperlink" Target="https://pypi.org/" TargetMode="External"/><Relationship Id="rId1" Type="http://schemas.openxmlformats.org/officeDocument/2006/relationships/slideLayout" Target="../slideLayouts/slideLayout3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402994" y="1014360"/>
            <a:ext cx="8612990" cy="2291621"/>
          </a:xfrm>
        </p:spPr>
        <p:txBody>
          <a:bodyPr/>
          <a:lstStyle/>
          <a:p>
            <a:r>
              <a:rPr lang="en-US" sz="4000" dirty="0"/>
              <a:t>Python Refresher &amp;</a:t>
            </a:r>
            <a:br>
              <a:rPr lang="en-US" sz="4000" dirty="0"/>
            </a:br>
            <a:r>
              <a:rPr lang="en-US" sz="4000" dirty="0"/>
              <a:t>Object Oriented Programming (OOP)</a:t>
            </a:r>
          </a:p>
        </p:txBody>
      </p:sp>
      <p:sp>
        <p:nvSpPr>
          <p:cNvPr id="2" name="Subtitle 1"/>
          <p:cNvSpPr>
            <a:spLocks noGrp="1"/>
          </p:cNvSpPr>
          <p:nvPr>
            <p:ph type="subTitle" idx="1"/>
          </p:nvPr>
        </p:nvSpPr>
        <p:spPr/>
        <p:txBody>
          <a:bodyPr/>
          <a:lstStyle/>
          <a:p>
            <a:r>
              <a:rPr lang="en-US"/>
              <a:t>John McDonough</a:t>
            </a:r>
            <a:endParaRPr lang="en-US" dirty="0"/>
          </a:p>
        </p:txBody>
      </p:sp>
      <p:sp>
        <p:nvSpPr>
          <p:cNvPr id="3" name="Text Placeholder 2"/>
          <p:cNvSpPr>
            <a:spLocks noGrp="1"/>
          </p:cNvSpPr>
          <p:nvPr>
            <p:ph type="body" sz="quarter" idx="11"/>
          </p:nvPr>
        </p:nvSpPr>
        <p:spPr/>
        <p:txBody>
          <a:bodyPr/>
          <a:lstStyle/>
          <a:p>
            <a:r>
              <a:rPr lang="en-US"/>
              <a:t>Technical Leader – DevNet Developer Evangelist</a:t>
            </a:r>
            <a:endParaRPr lang="en-US" dirty="0"/>
          </a:p>
        </p:txBody>
      </p:sp>
      <p:sp>
        <p:nvSpPr>
          <p:cNvPr id="4" name="Text Placeholder 3"/>
          <p:cNvSpPr>
            <a:spLocks noGrp="1"/>
          </p:cNvSpPr>
          <p:nvPr>
            <p:ph type="body" sz="quarter" idx="12"/>
          </p:nvPr>
        </p:nvSpPr>
        <p:spPr/>
        <p:txBody>
          <a:bodyPr/>
          <a:lstStyle/>
          <a:p>
            <a:r>
              <a:rPr lang="en-US"/>
              <a:t>August 2018</a:t>
            </a:r>
            <a:endParaRPr lang="en-US" dirty="0"/>
          </a:p>
        </p:txBody>
      </p:sp>
    </p:spTree>
    <p:extLst>
      <p:ext uri="{BB962C8B-B14F-4D97-AF65-F5344CB8AC3E}">
        <p14:creationId xmlns:p14="http://schemas.microsoft.com/office/powerpoint/2010/main" val="36652217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p:txBody>
          <a:bodyPr/>
          <a:lstStyle/>
          <a:p>
            <a:r>
              <a:rPr lang="en-US" dirty="0"/>
              <a:t>(</a:t>
            </a:r>
            <a:r>
              <a:rPr lang="en-US" dirty="0" err="1"/>
              <a:t>venv</a:t>
            </a:r>
            <a:r>
              <a:rPr lang="en-US" dirty="0"/>
              <a:t>) $ python</a:t>
            </a:r>
          </a:p>
          <a:p>
            <a:r>
              <a:rPr lang="en-US" dirty="0"/>
              <a:t>Python 3.6.5 (default, Apr 2 2018, 15:31:03)[GCC 4.8.5 20150623 (Red Hat 4.8.5-16)] on </a:t>
            </a:r>
            <a:r>
              <a:rPr lang="en-US" dirty="0" err="1"/>
              <a:t>linuxType</a:t>
            </a:r>
            <a:r>
              <a:rPr lang="en-US" dirty="0"/>
              <a:t> "help", "copyright", "credits" or "license" for more information.</a:t>
            </a:r>
          </a:p>
          <a:p>
            <a:r>
              <a:rPr lang="en-US" dirty="0"/>
              <a:t>&gt;&gt;&gt; </a:t>
            </a:r>
          </a:p>
        </p:txBody>
      </p:sp>
      <p:sp>
        <p:nvSpPr>
          <p:cNvPr id="3" name="Title 2"/>
          <p:cNvSpPr>
            <a:spLocks noGrp="1"/>
          </p:cNvSpPr>
          <p:nvPr>
            <p:ph type="title"/>
          </p:nvPr>
        </p:nvSpPr>
        <p:spPr/>
        <p:txBody>
          <a:bodyPr/>
          <a:lstStyle/>
          <a:p>
            <a:r>
              <a:rPr lang="en-US" dirty="0"/>
              <a:t>Python’s Interactive Shell</a:t>
            </a:r>
          </a:p>
        </p:txBody>
      </p:sp>
      <p:sp>
        <p:nvSpPr>
          <p:cNvPr id="2" name="Text Placeholder 1">
            <a:extLst>
              <a:ext uri="{FF2B5EF4-FFF2-40B4-BE49-F238E27FC236}">
                <a16:creationId xmlns:a16="http://schemas.microsoft.com/office/drawing/2014/main" id="{0A915353-E4F7-2E45-B8DF-D0BC874B6635}"/>
              </a:ext>
            </a:extLst>
          </p:cNvPr>
          <p:cNvSpPr>
            <a:spLocks noGrp="1"/>
          </p:cNvSpPr>
          <p:nvPr>
            <p:ph type="body" sz="quarter" idx="11"/>
          </p:nvPr>
        </p:nvSpPr>
        <p:spPr/>
        <p:txBody>
          <a:bodyPr>
            <a:normAutofit lnSpcReduction="10000"/>
          </a:bodyPr>
          <a:lstStyle/>
          <a:p>
            <a:pPr marL="57149" indent="0">
              <a:buNone/>
            </a:pPr>
            <a:r>
              <a:rPr lang="en-US" dirty="0"/>
              <a:t>Accepts all valid Python statements</a:t>
            </a:r>
          </a:p>
          <a:p>
            <a:pPr marL="57149" indent="0">
              <a:buNone/>
            </a:pPr>
            <a:r>
              <a:rPr lang="en-US" dirty="0"/>
              <a:t>Use It To:</a:t>
            </a:r>
          </a:p>
          <a:p>
            <a:pPr marL="342900" lvl="1" indent="-205740">
              <a:buClr>
                <a:schemeClr val="accent2"/>
              </a:buClr>
              <a:buFont typeface="Wingdings" pitchFamily="2" charset="2"/>
              <a:buChar char="ü"/>
            </a:pPr>
            <a:r>
              <a:rPr lang="en-US" dirty="0"/>
              <a:t>Play with Python syntax</a:t>
            </a:r>
          </a:p>
          <a:p>
            <a:pPr marL="342900" lvl="1" indent="-205740">
              <a:buClr>
                <a:schemeClr val="accent2"/>
              </a:buClr>
              <a:buFont typeface="Wingdings" pitchFamily="2" charset="2"/>
              <a:buChar char="ü"/>
            </a:pPr>
            <a:r>
              <a:rPr lang="en-US" dirty="0"/>
              <a:t>Incrementally write Code</a:t>
            </a:r>
          </a:p>
          <a:p>
            <a:pPr marL="342900" lvl="1" indent="-205740">
              <a:buClr>
                <a:schemeClr val="accent2"/>
              </a:buClr>
              <a:buFont typeface="Wingdings" pitchFamily="2" charset="2"/>
              <a:buChar char="ü"/>
            </a:pPr>
            <a:r>
              <a:rPr lang="en-US" dirty="0"/>
              <a:t>Play with APIs and Data</a:t>
            </a:r>
          </a:p>
        </p:txBody>
      </p:sp>
      <p:sp>
        <p:nvSpPr>
          <p:cNvPr id="4" name="TextBox 3">
            <a:extLst>
              <a:ext uri="{FF2B5EF4-FFF2-40B4-BE49-F238E27FC236}">
                <a16:creationId xmlns:a16="http://schemas.microsoft.com/office/drawing/2014/main" id="{BDBDE740-9017-1346-B510-025AE87ECD7E}"/>
              </a:ext>
            </a:extLst>
          </p:cNvPr>
          <p:cNvSpPr txBox="1"/>
          <p:nvPr/>
        </p:nvSpPr>
        <p:spPr>
          <a:xfrm>
            <a:off x="5523140" y="1713074"/>
            <a:ext cx="2906565" cy="646331"/>
          </a:xfrm>
          <a:prstGeom prst="rect">
            <a:avLst/>
          </a:prstGeom>
          <a:noFill/>
        </p:spPr>
        <p:txBody>
          <a:bodyPr wrap="none" rtlCol="0">
            <a:spAutoFit/>
          </a:bodyPr>
          <a:lstStyle/>
          <a:p>
            <a:r>
              <a:rPr lang="en-US" b="1" dirty="0">
                <a:solidFill>
                  <a:schemeClr val="accent1"/>
                </a:solidFill>
                <a:latin typeface="+mn-lt"/>
              </a:rPr>
              <a:t>To Exit:</a:t>
            </a:r>
          </a:p>
          <a:p>
            <a:r>
              <a:rPr lang="en-US" b="1" dirty="0">
                <a:latin typeface="Menlo" panose="020B0609030804020204" pitchFamily="49" charset="0"/>
                <a:ea typeface="Menlo" panose="020B0609030804020204" pitchFamily="49" charset="0"/>
                <a:cs typeface="Menlo" panose="020B0609030804020204" pitchFamily="49" charset="0"/>
              </a:rPr>
              <a:t>Ctrl + D  </a:t>
            </a:r>
            <a:r>
              <a:rPr lang="en-US" dirty="0">
                <a:latin typeface="+mn-lt"/>
              </a:rPr>
              <a:t>or</a:t>
            </a:r>
            <a:r>
              <a:rPr lang="en-US" b="1" dirty="0">
                <a:latin typeface="Menlo" panose="020B0609030804020204" pitchFamily="49" charset="0"/>
                <a:ea typeface="Menlo" panose="020B0609030804020204" pitchFamily="49" charset="0"/>
                <a:cs typeface="Menlo" panose="020B0609030804020204" pitchFamily="49" charset="0"/>
              </a:rPr>
              <a:t>  exit()</a:t>
            </a:r>
          </a:p>
        </p:txBody>
      </p:sp>
    </p:spTree>
    <p:extLst>
      <p:ext uri="{BB962C8B-B14F-4D97-AF65-F5344CB8AC3E}">
        <p14:creationId xmlns:p14="http://schemas.microsoft.com/office/powerpoint/2010/main" val="38182437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b="1" dirty="0"/>
              <a:t>Basic Python </a:t>
            </a:r>
            <a:r>
              <a:rPr lang="en-US" b="1" dirty="0">
                <a:solidFill>
                  <a:schemeClr val="accent1"/>
                </a:solidFill>
              </a:rPr>
              <a:t>Syntax</a:t>
            </a:r>
          </a:p>
        </p:txBody>
      </p:sp>
    </p:spTree>
    <p:extLst>
      <p:ext uri="{BB962C8B-B14F-4D97-AF65-F5344CB8AC3E}">
        <p14:creationId xmlns:p14="http://schemas.microsoft.com/office/powerpoint/2010/main" val="10550522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able 7"/>
          <p:cNvGraphicFramePr>
            <a:graphicFrameLocks noGrp="1"/>
          </p:cNvGraphicFramePr>
          <p:nvPr>
            <p:extLst/>
          </p:nvPr>
        </p:nvGraphicFramePr>
        <p:xfrm>
          <a:off x="533399" y="1205898"/>
          <a:ext cx="3886200" cy="2861293"/>
        </p:xfrm>
        <a:graphic>
          <a:graphicData uri="http://schemas.openxmlformats.org/drawingml/2006/table">
            <a:tbl>
              <a:tblPr firstRow="1">
                <a:tableStyleId>{3B4B98B0-60AC-42C2-AFA5-B58CD77FA1E5}</a:tableStyleId>
              </a:tblPr>
              <a:tblGrid>
                <a:gridCol w="903221">
                  <a:extLst>
                    <a:ext uri="{9D8B030D-6E8A-4147-A177-3AD203B41FA5}">
                      <a16:colId xmlns:a16="http://schemas.microsoft.com/office/drawing/2014/main" val="20000"/>
                    </a:ext>
                  </a:extLst>
                </a:gridCol>
                <a:gridCol w="2982979">
                  <a:extLst>
                    <a:ext uri="{9D8B030D-6E8A-4147-A177-3AD203B41FA5}">
                      <a16:colId xmlns:a16="http://schemas.microsoft.com/office/drawing/2014/main" val="20001"/>
                    </a:ext>
                  </a:extLst>
                </a:gridCol>
              </a:tblGrid>
              <a:tr h="502920">
                <a:tc>
                  <a:txBody>
                    <a:bodyPr/>
                    <a:lstStyle/>
                    <a:p>
                      <a:r>
                        <a:rPr lang="en-US" sz="1400" dirty="0"/>
                        <a:t>Python</a:t>
                      </a:r>
                    </a:p>
                    <a:p>
                      <a:r>
                        <a:rPr lang="en-US" sz="1400" dirty="0">
                          <a:solidFill>
                            <a:schemeClr val="bg2">
                              <a:lumMod val="50000"/>
                            </a:schemeClr>
                          </a:solidFill>
                        </a:rPr>
                        <a:t>type()</a:t>
                      </a:r>
                    </a:p>
                  </a:txBody>
                  <a:tcPr anchor="b"/>
                </a:tc>
                <a:tc>
                  <a:txBody>
                    <a:bodyPr/>
                    <a:lstStyle/>
                    <a:p>
                      <a:r>
                        <a:rPr lang="en-US" sz="1400" b="1" dirty="0"/>
                        <a:t>Values</a:t>
                      </a:r>
                    </a:p>
                    <a:p>
                      <a:r>
                        <a:rPr lang="en-US" sz="1400" dirty="0">
                          <a:solidFill>
                            <a:schemeClr val="bg2">
                              <a:lumMod val="50000"/>
                            </a:schemeClr>
                          </a:solidFill>
                        </a:rPr>
                        <a:t>(examples)</a:t>
                      </a:r>
                    </a:p>
                  </a:txBody>
                  <a:tcPr anchor="b"/>
                </a:tc>
                <a:extLst>
                  <a:ext uri="{0D108BD9-81ED-4DB2-BD59-A6C34878D82A}">
                    <a16:rowId xmlns:a16="http://schemas.microsoft.com/office/drawing/2014/main" val="10000"/>
                  </a:ext>
                </a:extLst>
              </a:tr>
              <a:tr h="400793">
                <a:tc>
                  <a:txBody>
                    <a:bodyPr/>
                    <a:lstStyle/>
                    <a:p>
                      <a:r>
                        <a:rPr lang="en-US" sz="1400" b="1" dirty="0" err="1">
                          <a:solidFill>
                            <a:schemeClr val="accent6"/>
                          </a:solidFill>
                          <a:latin typeface="Menlo" charset="0"/>
                          <a:ea typeface="Menlo" charset="0"/>
                          <a:cs typeface="Menlo" charset="0"/>
                        </a:rPr>
                        <a:t>int</a:t>
                      </a:r>
                      <a:endParaRPr lang="en-US" sz="1400" b="1" dirty="0">
                        <a:solidFill>
                          <a:schemeClr val="accent6"/>
                        </a:solidFill>
                        <a:latin typeface="Menlo" charset="0"/>
                        <a:ea typeface="Menlo" charset="0"/>
                        <a:cs typeface="Menlo" charset="0"/>
                      </a:endParaRPr>
                    </a:p>
                  </a:txBody>
                  <a:tcPr/>
                </a:tc>
                <a:tc>
                  <a:txBody>
                    <a:bodyPr/>
                    <a:lstStyle/>
                    <a:p>
                      <a:r>
                        <a:rPr lang="en-US" sz="1400" dirty="0">
                          <a:latin typeface="Menlo" charset="0"/>
                          <a:ea typeface="Menlo" charset="0"/>
                          <a:cs typeface="Menlo" charset="0"/>
                        </a:rPr>
                        <a:t>-128, 0,</a:t>
                      </a:r>
                      <a:r>
                        <a:rPr lang="en-US" sz="1400" baseline="0" dirty="0">
                          <a:latin typeface="Menlo" charset="0"/>
                          <a:ea typeface="Menlo" charset="0"/>
                          <a:cs typeface="Menlo" charset="0"/>
                        </a:rPr>
                        <a:t> 42</a:t>
                      </a:r>
                      <a:endParaRPr lang="en-US" sz="1400" dirty="0">
                        <a:latin typeface="Menlo" charset="0"/>
                        <a:ea typeface="Menlo" charset="0"/>
                        <a:cs typeface="Menlo" charset="0"/>
                      </a:endParaRPr>
                    </a:p>
                  </a:txBody>
                  <a:tcPr/>
                </a:tc>
                <a:extLst>
                  <a:ext uri="{0D108BD9-81ED-4DB2-BD59-A6C34878D82A}">
                    <a16:rowId xmlns:a16="http://schemas.microsoft.com/office/drawing/2014/main" val="10001"/>
                  </a:ext>
                </a:extLst>
              </a:tr>
              <a:tr h="400793">
                <a:tc>
                  <a:txBody>
                    <a:bodyPr/>
                    <a:lstStyle/>
                    <a:p>
                      <a:r>
                        <a:rPr lang="en-US" sz="1400" b="1" dirty="0">
                          <a:solidFill>
                            <a:schemeClr val="accent6"/>
                          </a:solidFill>
                          <a:latin typeface="Menlo" charset="0"/>
                          <a:ea typeface="Menlo" charset="0"/>
                          <a:cs typeface="Menlo" charset="0"/>
                        </a:rPr>
                        <a:t>float</a:t>
                      </a:r>
                    </a:p>
                  </a:txBody>
                  <a:tcPr/>
                </a:tc>
                <a:tc>
                  <a:txBody>
                    <a:bodyPr/>
                    <a:lstStyle/>
                    <a:p>
                      <a:r>
                        <a:rPr lang="en-US" sz="1400" dirty="0">
                          <a:latin typeface="Menlo" charset="0"/>
                          <a:ea typeface="Menlo" charset="0"/>
                          <a:cs typeface="Menlo" charset="0"/>
                        </a:rPr>
                        <a:t>-1.12, 0, 3.14159</a:t>
                      </a:r>
                    </a:p>
                  </a:txBody>
                  <a:tcPr/>
                </a:tc>
                <a:extLst>
                  <a:ext uri="{0D108BD9-81ED-4DB2-BD59-A6C34878D82A}">
                    <a16:rowId xmlns:a16="http://schemas.microsoft.com/office/drawing/2014/main" val="10002"/>
                  </a:ext>
                </a:extLst>
              </a:tr>
              <a:tr h="400793">
                <a:tc>
                  <a:txBody>
                    <a:bodyPr/>
                    <a:lstStyle/>
                    <a:p>
                      <a:r>
                        <a:rPr lang="en-US" sz="1400" b="1" dirty="0">
                          <a:solidFill>
                            <a:schemeClr val="accent6"/>
                          </a:solidFill>
                          <a:latin typeface="Menlo" charset="0"/>
                          <a:ea typeface="Menlo" charset="0"/>
                          <a:cs typeface="Menlo" charset="0"/>
                        </a:rPr>
                        <a:t>bool</a:t>
                      </a:r>
                    </a:p>
                  </a:txBody>
                  <a:tcPr/>
                </a:tc>
                <a:tc>
                  <a:txBody>
                    <a:bodyPr/>
                    <a:lstStyle/>
                    <a:p>
                      <a:r>
                        <a:rPr lang="en-US" sz="1400" dirty="0">
                          <a:latin typeface="Menlo" charset="0"/>
                          <a:ea typeface="Menlo" charset="0"/>
                          <a:cs typeface="Menlo" charset="0"/>
                        </a:rPr>
                        <a:t>True, False</a:t>
                      </a:r>
                    </a:p>
                  </a:txBody>
                  <a:tcPr/>
                </a:tc>
                <a:extLst>
                  <a:ext uri="{0D108BD9-81ED-4DB2-BD59-A6C34878D82A}">
                    <a16:rowId xmlns:a16="http://schemas.microsoft.com/office/drawing/2014/main" val="10003"/>
                  </a:ext>
                </a:extLst>
              </a:tr>
              <a:tr h="739961">
                <a:tc>
                  <a:txBody>
                    <a:bodyPr/>
                    <a:lstStyle/>
                    <a:p>
                      <a:r>
                        <a:rPr lang="en-US" sz="1400" b="1" dirty="0" err="1">
                          <a:solidFill>
                            <a:schemeClr val="accent6"/>
                          </a:solidFill>
                          <a:latin typeface="Menlo" charset="0"/>
                          <a:ea typeface="Menlo" charset="0"/>
                          <a:cs typeface="Menlo" charset="0"/>
                        </a:rPr>
                        <a:t>str</a:t>
                      </a:r>
                      <a:endParaRPr lang="en-US" sz="1400" b="1" dirty="0">
                        <a:solidFill>
                          <a:schemeClr val="accent6"/>
                        </a:solidFill>
                        <a:latin typeface="Menlo" charset="0"/>
                        <a:ea typeface="Menlo" charset="0"/>
                        <a:cs typeface="Menlo" charset="0"/>
                      </a:endParaRPr>
                    </a:p>
                  </a:txBody>
                  <a:tcPr/>
                </a:tc>
                <a:tc>
                  <a:txBody>
                    <a:bodyPr/>
                    <a:lstStyle/>
                    <a:p>
                      <a:r>
                        <a:rPr lang="en-US" sz="1400" dirty="0">
                          <a:latin typeface="Menlo" charset="0"/>
                          <a:ea typeface="Menlo" charset="0"/>
                          <a:cs typeface="Menlo" charset="0"/>
                        </a:rPr>
                        <a:t>“Hello 😎”</a:t>
                      </a:r>
                    </a:p>
                    <a:p>
                      <a:r>
                        <a:rPr lang="en-US" sz="1400" dirty="0">
                          <a:solidFill>
                            <a:schemeClr val="bg1">
                              <a:lumMod val="50000"/>
                            </a:schemeClr>
                          </a:solidFill>
                        </a:rPr>
                        <a:t>Can use</a:t>
                      </a:r>
                      <a:r>
                        <a:rPr lang="en-US" sz="1400" baseline="0" dirty="0">
                          <a:solidFill>
                            <a:schemeClr val="bg1">
                              <a:lumMod val="50000"/>
                            </a:schemeClr>
                          </a:solidFill>
                        </a:rPr>
                        <a:t> </a:t>
                      </a:r>
                      <a:r>
                        <a:rPr lang="en-US" sz="1400" baseline="0" dirty="0">
                          <a:solidFill>
                            <a:schemeClr val="bg1">
                              <a:lumMod val="50000"/>
                            </a:schemeClr>
                          </a:solidFill>
                          <a:latin typeface="Menlo" charset="0"/>
                          <a:ea typeface="Menlo" charset="0"/>
                          <a:cs typeface="Menlo" charset="0"/>
                        </a:rPr>
                        <a:t>‘’</a:t>
                      </a:r>
                      <a:r>
                        <a:rPr lang="en-US" sz="1400" baseline="0" dirty="0">
                          <a:solidFill>
                            <a:schemeClr val="bg1">
                              <a:lumMod val="50000"/>
                            </a:schemeClr>
                          </a:solidFill>
                        </a:rPr>
                        <a:t>, </a:t>
                      </a:r>
                      <a:r>
                        <a:rPr lang="en-US" sz="1400" baseline="0" dirty="0">
                          <a:solidFill>
                            <a:schemeClr val="bg1">
                              <a:lumMod val="50000"/>
                            </a:schemeClr>
                          </a:solidFill>
                          <a:latin typeface="Menlo" charset="0"/>
                          <a:ea typeface="Menlo" charset="0"/>
                          <a:cs typeface="Menlo" charset="0"/>
                        </a:rPr>
                        <a:t>“”</a:t>
                      </a:r>
                      <a:r>
                        <a:rPr lang="en-US" sz="1400" baseline="0" dirty="0">
                          <a:solidFill>
                            <a:schemeClr val="bg1">
                              <a:lumMod val="50000"/>
                            </a:schemeClr>
                          </a:solidFill>
                        </a:rPr>
                        <a:t>, and </a:t>
                      </a:r>
                      <a:r>
                        <a:rPr lang="en-US" sz="1400" baseline="0" dirty="0">
                          <a:solidFill>
                            <a:schemeClr val="bg1">
                              <a:lumMod val="50000"/>
                            </a:schemeClr>
                          </a:solidFill>
                          <a:latin typeface="Menlo" charset="0"/>
                          <a:ea typeface="Menlo" charset="0"/>
                          <a:cs typeface="Menlo" charset="0"/>
                        </a:rPr>
                        <a:t>“”””””</a:t>
                      </a:r>
                      <a:endParaRPr lang="en-US" sz="1400" dirty="0">
                        <a:solidFill>
                          <a:schemeClr val="bg1">
                            <a:lumMod val="50000"/>
                          </a:schemeClr>
                        </a:solidFill>
                        <a:latin typeface="Menlo" charset="0"/>
                        <a:ea typeface="Menlo" charset="0"/>
                        <a:cs typeface="Menlo" charset="0"/>
                      </a:endParaRPr>
                    </a:p>
                  </a:txBody>
                  <a:tcPr/>
                </a:tc>
                <a:extLst>
                  <a:ext uri="{0D108BD9-81ED-4DB2-BD59-A6C34878D82A}">
                    <a16:rowId xmlns:a16="http://schemas.microsoft.com/office/drawing/2014/main" val="10004"/>
                  </a:ext>
                </a:extLst>
              </a:tr>
              <a:tr h="400793">
                <a:tc>
                  <a:txBody>
                    <a:bodyPr/>
                    <a:lstStyle/>
                    <a:p>
                      <a:r>
                        <a:rPr lang="en-US" sz="1400" b="1" dirty="0">
                          <a:solidFill>
                            <a:schemeClr val="accent6"/>
                          </a:solidFill>
                          <a:latin typeface="Menlo" charset="0"/>
                          <a:ea typeface="Menlo" charset="0"/>
                          <a:cs typeface="Menlo" charset="0"/>
                        </a:rPr>
                        <a:t>bytes</a:t>
                      </a:r>
                    </a:p>
                  </a:txBody>
                  <a:tcPr/>
                </a:tc>
                <a:tc>
                  <a:txBody>
                    <a:bodyPr/>
                    <a:lstStyle/>
                    <a:p>
                      <a:r>
                        <a:rPr lang="mr-IN" sz="1400" kern="1200" dirty="0" err="1">
                          <a:solidFill>
                            <a:schemeClr val="tx1"/>
                          </a:solidFill>
                          <a:effectLst/>
                          <a:latin typeface="Menlo" charset="0"/>
                          <a:ea typeface="Menlo" charset="0"/>
                          <a:cs typeface="Menlo" charset="0"/>
                        </a:rPr>
                        <a:t>b</a:t>
                      </a:r>
                      <a:r>
                        <a:rPr lang="en-US" sz="1400" kern="1200" dirty="0">
                          <a:solidFill>
                            <a:schemeClr val="tx1"/>
                          </a:solidFill>
                          <a:effectLst/>
                          <a:latin typeface="Menlo" charset="0"/>
                          <a:ea typeface="Menlo" charset="0"/>
                          <a:cs typeface="Menlo" charset="0"/>
                        </a:rPr>
                        <a:t>”Hello</a:t>
                      </a:r>
                      <a:r>
                        <a:rPr lang="en-US" sz="1400" kern="1200" baseline="0" dirty="0">
                          <a:solidFill>
                            <a:schemeClr val="tx1"/>
                          </a:solidFill>
                          <a:effectLst/>
                          <a:latin typeface="Menlo" charset="0"/>
                          <a:ea typeface="Menlo" charset="0"/>
                          <a:cs typeface="Menlo" charset="0"/>
                        </a:rPr>
                        <a:t> </a:t>
                      </a:r>
                      <a:r>
                        <a:rPr lang="mr-IN" sz="1400" kern="1200" dirty="0">
                          <a:solidFill>
                            <a:schemeClr val="tx1"/>
                          </a:solidFill>
                          <a:effectLst/>
                          <a:latin typeface="Menlo" charset="0"/>
                          <a:ea typeface="Menlo" charset="0"/>
                          <a:cs typeface="Menlo" charset="0"/>
                        </a:rPr>
                        <a:t>\xf0\x9f\x98\x8e</a:t>
                      </a:r>
                      <a:r>
                        <a:rPr lang="en-US" sz="1400" kern="1200" dirty="0">
                          <a:solidFill>
                            <a:schemeClr val="tx1"/>
                          </a:solidFill>
                          <a:effectLst/>
                          <a:latin typeface="Menlo" charset="0"/>
                          <a:ea typeface="Menlo" charset="0"/>
                          <a:cs typeface="Menlo" charset="0"/>
                        </a:rPr>
                        <a:t>”</a:t>
                      </a:r>
                      <a:endParaRPr lang="mr-IN" sz="1400" kern="1200" dirty="0">
                        <a:solidFill>
                          <a:schemeClr val="tx1"/>
                        </a:solidFill>
                        <a:effectLst/>
                        <a:latin typeface="Menlo" charset="0"/>
                        <a:ea typeface="Menlo" charset="0"/>
                        <a:cs typeface="Menlo" charset="0"/>
                      </a:endParaRPr>
                    </a:p>
                  </a:txBody>
                  <a:tcPr/>
                </a:tc>
                <a:extLst>
                  <a:ext uri="{0D108BD9-81ED-4DB2-BD59-A6C34878D82A}">
                    <a16:rowId xmlns:a16="http://schemas.microsoft.com/office/drawing/2014/main" val="10005"/>
                  </a:ext>
                </a:extLst>
              </a:tr>
            </a:tbl>
          </a:graphicData>
        </a:graphic>
      </p:graphicFrame>
      <p:sp>
        <p:nvSpPr>
          <p:cNvPr id="2" name="Text Placeholder 1">
            <a:extLst>
              <a:ext uri="{FF2B5EF4-FFF2-40B4-BE49-F238E27FC236}">
                <a16:creationId xmlns:a16="http://schemas.microsoft.com/office/drawing/2014/main" id="{298921D5-A27B-2F4D-96AD-DE8B2A0D653C}"/>
              </a:ext>
            </a:extLst>
          </p:cNvPr>
          <p:cNvSpPr>
            <a:spLocks noGrp="1"/>
          </p:cNvSpPr>
          <p:nvPr>
            <p:ph type="body" sz="quarter" idx="11"/>
          </p:nvPr>
        </p:nvSpPr>
        <p:spPr/>
        <p:txBody>
          <a:bodyPr/>
          <a:lstStyle/>
          <a:p>
            <a:r>
              <a:rPr lang="en-US" dirty="0">
                <a:solidFill>
                  <a:srgbClr val="FBDE2D"/>
                </a:solidFill>
              </a:rPr>
              <a:t>&gt;&gt;&gt; </a:t>
            </a:r>
            <a:r>
              <a:rPr lang="en-US" dirty="0">
                <a:solidFill>
                  <a:srgbClr val="8DA6CE"/>
                </a:solidFill>
              </a:rPr>
              <a:t>type</a:t>
            </a:r>
            <a:r>
              <a:rPr lang="en-US" dirty="0">
                <a:solidFill>
                  <a:srgbClr val="F8F8F8"/>
                </a:solidFill>
              </a:rPr>
              <a:t>(</a:t>
            </a:r>
            <a:r>
              <a:rPr lang="en-US" dirty="0">
                <a:solidFill>
                  <a:srgbClr val="D8FA3C"/>
                </a:solidFill>
              </a:rPr>
              <a:t>3</a:t>
            </a:r>
            <a:r>
              <a:rPr lang="en-US" dirty="0">
                <a:solidFill>
                  <a:srgbClr val="F8F8F8"/>
                </a:solidFill>
              </a:rPr>
              <a:t>)</a:t>
            </a:r>
            <a:br>
              <a:rPr lang="en-US" dirty="0">
                <a:solidFill>
                  <a:srgbClr val="F8F8F8"/>
                </a:solidFill>
              </a:rPr>
            </a:br>
            <a:r>
              <a:rPr lang="en-US" dirty="0"/>
              <a:t>&lt;class ‘</a:t>
            </a:r>
            <a:r>
              <a:rPr lang="en-US" dirty="0" err="1"/>
              <a:t>int</a:t>
            </a:r>
            <a:r>
              <a:rPr lang="en-US" dirty="0"/>
              <a:t>’&gt;</a:t>
            </a:r>
          </a:p>
          <a:p>
            <a:endParaRPr lang="en-US" dirty="0">
              <a:solidFill>
                <a:srgbClr val="F8F8F8"/>
              </a:solidFill>
            </a:endParaRPr>
          </a:p>
          <a:p>
            <a:r>
              <a:rPr lang="en-US" dirty="0">
                <a:solidFill>
                  <a:srgbClr val="FBDE2D"/>
                </a:solidFill>
              </a:rPr>
              <a:t>&gt;&gt;&gt; </a:t>
            </a:r>
            <a:r>
              <a:rPr lang="en-US" dirty="0">
                <a:solidFill>
                  <a:srgbClr val="8DA6CE"/>
                </a:solidFill>
              </a:rPr>
              <a:t>type</a:t>
            </a:r>
            <a:r>
              <a:rPr lang="en-US" dirty="0">
                <a:solidFill>
                  <a:srgbClr val="F8F8F8"/>
                </a:solidFill>
              </a:rPr>
              <a:t>(</a:t>
            </a:r>
            <a:r>
              <a:rPr lang="en-US" dirty="0">
                <a:solidFill>
                  <a:srgbClr val="D8FA3C"/>
                </a:solidFill>
              </a:rPr>
              <a:t>1.4</a:t>
            </a:r>
            <a:r>
              <a:rPr lang="en-US" dirty="0">
                <a:solidFill>
                  <a:srgbClr val="F8F8F8"/>
                </a:solidFill>
              </a:rPr>
              <a:t>)</a:t>
            </a:r>
          </a:p>
          <a:p>
            <a:r>
              <a:rPr lang="en-US" dirty="0"/>
              <a:t>&lt;class ‘float’&gt;</a:t>
            </a:r>
          </a:p>
          <a:p>
            <a:endParaRPr lang="en-US" dirty="0">
              <a:solidFill>
                <a:srgbClr val="FBDE2D"/>
              </a:solidFill>
            </a:endParaRPr>
          </a:p>
          <a:p>
            <a:r>
              <a:rPr lang="en-US" dirty="0">
                <a:solidFill>
                  <a:srgbClr val="FBDE2D"/>
                </a:solidFill>
              </a:rPr>
              <a:t>&gt;&gt;&gt; </a:t>
            </a:r>
            <a:r>
              <a:rPr lang="en-US" dirty="0">
                <a:solidFill>
                  <a:srgbClr val="8DA6CE"/>
                </a:solidFill>
              </a:rPr>
              <a:t>type</a:t>
            </a:r>
            <a:r>
              <a:rPr lang="en-US" dirty="0">
                <a:solidFill>
                  <a:srgbClr val="F8F8F8"/>
                </a:solidFill>
              </a:rPr>
              <a:t>(</a:t>
            </a:r>
            <a:r>
              <a:rPr lang="en-US" dirty="0">
                <a:solidFill>
                  <a:srgbClr val="D8FA3C"/>
                </a:solidFill>
              </a:rPr>
              <a:t>True</a:t>
            </a:r>
            <a:r>
              <a:rPr lang="en-US" dirty="0">
                <a:solidFill>
                  <a:srgbClr val="F8F8F8"/>
                </a:solidFill>
              </a:rPr>
              <a:t>)</a:t>
            </a:r>
            <a:br>
              <a:rPr lang="en-US" dirty="0">
                <a:solidFill>
                  <a:srgbClr val="F8F8F8"/>
                </a:solidFill>
              </a:rPr>
            </a:br>
            <a:r>
              <a:rPr lang="en-US" dirty="0"/>
              <a:t>&lt;class ’bool’&gt;</a:t>
            </a:r>
          </a:p>
          <a:p>
            <a:endParaRPr lang="en-US" dirty="0">
              <a:solidFill>
                <a:srgbClr val="FBDE2D"/>
              </a:solidFill>
            </a:endParaRPr>
          </a:p>
          <a:p>
            <a:r>
              <a:rPr lang="en-US" dirty="0">
                <a:solidFill>
                  <a:srgbClr val="FBDE2D"/>
                </a:solidFill>
              </a:rPr>
              <a:t>&gt;&gt;&gt; </a:t>
            </a:r>
            <a:r>
              <a:rPr lang="en-US" dirty="0">
                <a:solidFill>
                  <a:srgbClr val="8DA6CE"/>
                </a:solidFill>
              </a:rPr>
              <a:t>type</a:t>
            </a:r>
            <a:r>
              <a:rPr lang="en-US" dirty="0">
                <a:solidFill>
                  <a:srgbClr val="F8F8F8"/>
                </a:solidFill>
              </a:rPr>
              <a:t>(</a:t>
            </a:r>
            <a:r>
              <a:rPr lang="en-US" dirty="0">
                <a:solidFill>
                  <a:srgbClr val="61CE3C"/>
                </a:solidFill>
              </a:rPr>
              <a:t>"Hello"</a:t>
            </a:r>
            <a:r>
              <a:rPr lang="en-US" dirty="0">
                <a:solidFill>
                  <a:srgbClr val="F8F8F8"/>
                </a:solidFill>
              </a:rPr>
              <a:t>)</a:t>
            </a:r>
            <a:br>
              <a:rPr lang="en-US" dirty="0">
                <a:solidFill>
                  <a:srgbClr val="F8F8F8"/>
                </a:solidFill>
              </a:rPr>
            </a:br>
            <a:r>
              <a:rPr lang="en-US" dirty="0"/>
              <a:t>&lt;class ’</a:t>
            </a:r>
            <a:r>
              <a:rPr lang="en-US" dirty="0" err="1"/>
              <a:t>str</a:t>
            </a:r>
            <a:r>
              <a:rPr lang="en-US" dirty="0"/>
              <a:t>’&gt;</a:t>
            </a:r>
          </a:p>
          <a:p>
            <a:endParaRPr lang="en-US" dirty="0">
              <a:solidFill>
                <a:srgbClr val="FBDE2D"/>
              </a:solidFill>
            </a:endParaRPr>
          </a:p>
          <a:p>
            <a:r>
              <a:rPr lang="en-US" dirty="0">
                <a:solidFill>
                  <a:srgbClr val="FBDE2D"/>
                </a:solidFill>
              </a:rPr>
              <a:t>&gt;&gt;&gt; </a:t>
            </a:r>
            <a:r>
              <a:rPr lang="en-US" dirty="0">
                <a:solidFill>
                  <a:srgbClr val="8DA6CE"/>
                </a:solidFill>
              </a:rPr>
              <a:t>type</a:t>
            </a:r>
            <a:r>
              <a:rPr lang="en-US" dirty="0">
                <a:solidFill>
                  <a:srgbClr val="F8F8F8"/>
                </a:solidFill>
              </a:rPr>
              <a:t>(</a:t>
            </a:r>
            <a:r>
              <a:rPr lang="en-US" dirty="0" err="1">
                <a:solidFill>
                  <a:srgbClr val="FBDE2D"/>
                </a:solidFill>
              </a:rPr>
              <a:t>b</a:t>
            </a:r>
            <a:r>
              <a:rPr lang="en-US" dirty="0" err="1">
                <a:solidFill>
                  <a:srgbClr val="61CE3C"/>
                </a:solidFill>
              </a:rPr>
              <a:t>"Hello</a:t>
            </a:r>
            <a:r>
              <a:rPr lang="en-US" dirty="0">
                <a:solidFill>
                  <a:srgbClr val="61CE3C"/>
                </a:solidFill>
              </a:rPr>
              <a:t>"</a:t>
            </a:r>
            <a:r>
              <a:rPr lang="en-US" dirty="0">
                <a:solidFill>
                  <a:srgbClr val="F8F8F8"/>
                </a:solidFill>
              </a:rPr>
              <a:t>)</a:t>
            </a:r>
          </a:p>
          <a:p>
            <a:r>
              <a:rPr lang="en-US" dirty="0"/>
              <a:t>&lt;class ‘bytes’&gt;</a:t>
            </a:r>
          </a:p>
        </p:txBody>
      </p:sp>
      <p:sp>
        <p:nvSpPr>
          <p:cNvPr id="3" name="Title 2"/>
          <p:cNvSpPr>
            <a:spLocks noGrp="1"/>
          </p:cNvSpPr>
          <p:nvPr>
            <p:ph type="title"/>
          </p:nvPr>
        </p:nvSpPr>
        <p:spPr/>
        <p:txBody>
          <a:bodyPr/>
          <a:lstStyle/>
          <a:p>
            <a:r>
              <a:rPr lang="en-US" dirty="0"/>
              <a:t>Basic Data Types</a:t>
            </a:r>
          </a:p>
        </p:txBody>
      </p:sp>
    </p:spTree>
    <p:extLst>
      <p:ext uri="{BB962C8B-B14F-4D97-AF65-F5344CB8AC3E}">
        <p14:creationId xmlns:p14="http://schemas.microsoft.com/office/powerpoint/2010/main" val="4378105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pPr marL="57149" indent="0">
              <a:buNone/>
            </a:pPr>
            <a:r>
              <a:rPr lang="en-US" b="1" dirty="0"/>
              <a:t>Math Operations</a:t>
            </a:r>
          </a:p>
          <a:p>
            <a:pPr marL="174621" lvl="1" indent="0">
              <a:buNone/>
            </a:pPr>
            <a:r>
              <a:rPr lang="en-US" dirty="0"/>
              <a:t>Addition:		</a:t>
            </a:r>
            <a:r>
              <a:rPr lang="en-US" b="1" dirty="0">
                <a:solidFill>
                  <a:srgbClr val="FF0000"/>
                </a:solidFill>
                <a:latin typeface="Menlo" panose="020B0609030804020204" pitchFamily="49" charset="0"/>
                <a:ea typeface="Menlo" panose="020B0609030804020204" pitchFamily="49" charset="0"/>
                <a:cs typeface="Menlo" panose="020B0609030804020204" pitchFamily="49" charset="0"/>
              </a:rPr>
              <a:t>+</a:t>
            </a:r>
          </a:p>
          <a:p>
            <a:pPr marL="174621" lvl="1" indent="0">
              <a:buNone/>
            </a:pPr>
            <a:r>
              <a:rPr lang="en-US" dirty="0"/>
              <a:t>Subtraction:	</a:t>
            </a:r>
            <a:r>
              <a:rPr lang="en-US" b="1" dirty="0">
                <a:solidFill>
                  <a:srgbClr val="FF0000"/>
                </a:solidFill>
                <a:latin typeface="Menlo" panose="020B0609030804020204" pitchFamily="49" charset="0"/>
                <a:ea typeface="Menlo" panose="020B0609030804020204" pitchFamily="49" charset="0"/>
                <a:cs typeface="Menlo" panose="020B0609030804020204" pitchFamily="49" charset="0"/>
              </a:rPr>
              <a:t>-</a:t>
            </a:r>
          </a:p>
          <a:p>
            <a:pPr marL="174621" lvl="1" indent="0">
              <a:buNone/>
            </a:pPr>
            <a:r>
              <a:rPr lang="en-US" dirty="0"/>
              <a:t>Multiplication:	</a:t>
            </a:r>
            <a:r>
              <a:rPr lang="en-US" b="1" dirty="0">
                <a:solidFill>
                  <a:srgbClr val="FF0000"/>
                </a:solidFill>
                <a:latin typeface="Menlo" panose="020B0609030804020204" pitchFamily="49" charset="0"/>
                <a:ea typeface="Menlo" panose="020B0609030804020204" pitchFamily="49" charset="0"/>
                <a:cs typeface="Menlo" panose="020B0609030804020204" pitchFamily="49" charset="0"/>
              </a:rPr>
              <a:t>*</a:t>
            </a:r>
          </a:p>
          <a:p>
            <a:pPr marL="174621" lvl="1" indent="0">
              <a:buNone/>
            </a:pPr>
            <a:r>
              <a:rPr lang="en-US" dirty="0"/>
              <a:t>Division:		</a:t>
            </a:r>
            <a:r>
              <a:rPr lang="en-US" b="1" dirty="0">
                <a:solidFill>
                  <a:srgbClr val="FF0000"/>
                </a:solidFill>
                <a:latin typeface="Menlo" panose="020B0609030804020204" pitchFamily="49" charset="0"/>
                <a:ea typeface="Menlo" panose="020B0609030804020204" pitchFamily="49" charset="0"/>
                <a:cs typeface="Menlo" panose="020B0609030804020204" pitchFamily="49" charset="0"/>
              </a:rPr>
              <a:t>/</a:t>
            </a:r>
          </a:p>
          <a:p>
            <a:pPr marL="174621" lvl="1" indent="0">
              <a:buNone/>
            </a:pPr>
            <a:r>
              <a:rPr lang="en-US" dirty="0"/>
              <a:t>Floor Division:	</a:t>
            </a:r>
            <a:r>
              <a:rPr lang="en-US" b="1" dirty="0">
                <a:solidFill>
                  <a:srgbClr val="FF0000"/>
                </a:solidFill>
                <a:latin typeface="Menlo" panose="020B0609030804020204" pitchFamily="49" charset="0"/>
                <a:ea typeface="Menlo" panose="020B0609030804020204" pitchFamily="49" charset="0"/>
                <a:cs typeface="Menlo" panose="020B0609030804020204" pitchFamily="49" charset="0"/>
              </a:rPr>
              <a:t>//</a:t>
            </a:r>
          </a:p>
          <a:p>
            <a:pPr marL="174621" lvl="1" indent="0">
              <a:buNone/>
            </a:pPr>
            <a:r>
              <a:rPr lang="en-US" dirty="0"/>
              <a:t>Modulo:		</a:t>
            </a:r>
            <a:r>
              <a:rPr lang="en-US" b="1" dirty="0">
                <a:solidFill>
                  <a:srgbClr val="FF0000"/>
                </a:solidFill>
                <a:latin typeface="Menlo" panose="020B0609030804020204" pitchFamily="49" charset="0"/>
                <a:ea typeface="Menlo" panose="020B0609030804020204" pitchFamily="49" charset="0"/>
                <a:cs typeface="Menlo" panose="020B0609030804020204" pitchFamily="49" charset="0"/>
              </a:rPr>
              <a:t>%</a:t>
            </a:r>
          </a:p>
          <a:p>
            <a:pPr marL="174621" lvl="1" indent="0">
              <a:buNone/>
            </a:pPr>
            <a:r>
              <a:rPr lang="en-US" dirty="0"/>
              <a:t>Power:		</a:t>
            </a:r>
            <a:r>
              <a:rPr lang="en-US" b="1" dirty="0">
                <a:solidFill>
                  <a:srgbClr val="FF0000"/>
                </a:solidFill>
                <a:latin typeface="Menlo" panose="020B0609030804020204" pitchFamily="49" charset="0"/>
                <a:ea typeface="Menlo" panose="020B0609030804020204" pitchFamily="49" charset="0"/>
                <a:cs typeface="Menlo" panose="020B0609030804020204" pitchFamily="49" charset="0"/>
              </a:rPr>
              <a:t>**</a:t>
            </a:r>
          </a:p>
        </p:txBody>
      </p:sp>
      <p:sp>
        <p:nvSpPr>
          <p:cNvPr id="3" name="Text Placeholder 2"/>
          <p:cNvSpPr>
            <a:spLocks noGrp="1"/>
          </p:cNvSpPr>
          <p:nvPr>
            <p:ph type="body" sz="quarter" idx="11"/>
          </p:nvPr>
        </p:nvSpPr>
        <p:spPr/>
        <p:txBody>
          <a:bodyPr/>
          <a:lstStyle/>
          <a:p>
            <a:r>
              <a:rPr lang="en-US" dirty="0">
                <a:solidFill>
                  <a:srgbClr val="FBDE2D"/>
                </a:solidFill>
              </a:rPr>
              <a:t>&gt;&gt;&gt; </a:t>
            </a:r>
            <a:r>
              <a:rPr lang="en-US" dirty="0">
                <a:solidFill>
                  <a:srgbClr val="D8FA3C"/>
                </a:solidFill>
              </a:rPr>
              <a:t>5 </a:t>
            </a:r>
            <a:r>
              <a:rPr lang="en-US" dirty="0">
                <a:solidFill>
                  <a:srgbClr val="FBDE2D"/>
                </a:solidFill>
              </a:rPr>
              <a:t>+ </a:t>
            </a:r>
            <a:r>
              <a:rPr lang="en-US" dirty="0">
                <a:solidFill>
                  <a:srgbClr val="D8FA3C"/>
                </a:solidFill>
              </a:rPr>
              <a:t>2</a:t>
            </a:r>
            <a:endParaRPr lang="en-US" dirty="0">
              <a:solidFill>
                <a:srgbClr val="F8F8F8"/>
              </a:solidFill>
            </a:endParaRPr>
          </a:p>
          <a:p>
            <a:r>
              <a:rPr lang="en-US" dirty="0"/>
              <a:t>7</a:t>
            </a:r>
          </a:p>
          <a:p>
            <a:r>
              <a:rPr lang="en-US" dirty="0">
                <a:solidFill>
                  <a:srgbClr val="FBDE2D"/>
                </a:solidFill>
              </a:rPr>
              <a:t>&gt;&gt;&gt; </a:t>
            </a:r>
            <a:r>
              <a:rPr lang="en-US" dirty="0">
                <a:solidFill>
                  <a:srgbClr val="D8FA3C"/>
                </a:solidFill>
              </a:rPr>
              <a:t>9 </a:t>
            </a:r>
            <a:r>
              <a:rPr lang="en-US" dirty="0">
                <a:solidFill>
                  <a:srgbClr val="FBDE2D"/>
                </a:solidFill>
              </a:rPr>
              <a:t>* </a:t>
            </a:r>
            <a:r>
              <a:rPr lang="en-US" dirty="0">
                <a:solidFill>
                  <a:srgbClr val="D8FA3C"/>
                </a:solidFill>
              </a:rPr>
              <a:t>12</a:t>
            </a:r>
            <a:endParaRPr lang="en-US" dirty="0">
              <a:solidFill>
                <a:srgbClr val="F8F8F8"/>
              </a:solidFill>
            </a:endParaRPr>
          </a:p>
          <a:p>
            <a:r>
              <a:rPr lang="en-US" dirty="0"/>
              <a:t>108</a:t>
            </a:r>
          </a:p>
          <a:p>
            <a:r>
              <a:rPr lang="en-US" dirty="0">
                <a:solidFill>
                  <a:srgbClr val="FBDE2D"/>
                </a:solidFill>
              </a:rPr>
              <a:t>&gt;&gt;&gt; </a:t>
            </a:r>
            <a:r>
              <a:rPr lang="en-US" dirty="0">
                <a:solidFill>
                  <a:srgbClr val="D8FA3C"/>
                </a:solidFill>
              </a:rPr>
              <a:t>13 </a:t>
            </a:r>
            <a:r>
              <a:rPr lang="en-US" dirty="0">
                <a:solidFill>
                  <a:srgbClr val="FBDE2D"/>
                </a:solidFill>
              </a:rPr>
              <a:t>/ </a:t>
            </a:r>
            <a:r>
              <a:rPr lang="en-US" dirty="0">
                <a:solidFill>
                  <a:srgbClr val="D8FA3C"/>
                </a:solidFill>
              </a:rPr>
              <a:t>4</a:t>
            </a:r>
            <a:endParaRPr lang="en-US" dirty="0">
              <a:solidFill>
                <a:srgbClr val="F8F8F8"/>
              </a:solidFill>
            </a:endParaRPr>
          </a:p>
          <a:p>
            <a:r>
              <a:rPr lang="en-US" dirty="0"/>
              <a:t>3.25</a:t>
            </a:r>
          </a:p>
          <a:p>
            <a:r>
              <a:rPr lang="en-US" dirty="0">
                <a:solidFill>
                  <a:srgbClr val="FBDE2D"/>
                </a:solidFill>
              </a:rPr>
              <a:t>&gt;&gt;&gt; </a:t>
            </a:r>
            <a:r>
              <a:rPr lang="en-US" dirty="0">
                <a:solidFill>
                  <a:srgbClr val="D8FA3C"/>
                </a:solidFill>
              </a:rPr>
              <a:t>13 </a:t>
            </a:r>
            <a:r>
              <a:rPr lang="en-US" dirty="0">
                <a:solidFill>
                  <a:srgbClr val="FBDE2D"/>
                </a:solidFill>
              </a:rPr>
              <a:t>// </a:t>
            </a:r>
            <a:r>
              <a:rPr lang="en-US" dirty="0">
                <a:solidFill>
                  <a:srgbClr val="D8FA3C"/>
                </a:solidFill>
              </a:rPr>
              <a:t>4</a:t>
            </a:r>
            <a:endParaRPr lang="en-US" dirty="0">
              <a:solidFill>
                <a:srgbClr val="F8F8F8"/>
              </a:solidFill>
            </a:endParaRPr>
          </a:p>
          <a:p>
            <a:r>
              <a:rPr lang="en-US" dirty="0"/>
              <a:t>3</a:t>
            </a:r>
          </a:p>
          <a:p>
            <a:r>
              <a:rPr lang="en-US" dirty="0">
                <a:solidFill>
                  <a:srgbClr val="FBDE2D"/>
                </a:solidFill>
              </a:rPr>
              <a:t>&gt;&gt;&gt; </a:t>
            </a:r>
            <a:r>
              <a:rPr lang="en-US" dirty="0">
                <a:solidFill>
                  <a:srgbClr val="D8FA3C"/>
                </a:solidFill>
              </a:rPr>
              <a:t>13 </a:t>
            </a:r>
            <a:r>
              <a:rPr lang="en-US" dirty="0">
                <a:solidFill>
                  <a:srgbClr val="FBDE2D"/>
                </a:solidFill>
              </a:rPr>
              <a:t>% </a:t>
            </a:r>
            <a:r>
              <a:rPr lang="en-US" dirty="0">
                <a:solidFill>
                  <a:srgbClr val="D8FA3C"/>
                </a:solidFill>
              </a:rPr>
              <a:t>4</a:t>
            </a:r>
            <a:endParaRPr lang="en-US" dirty="0">
              <a:solidFill>
                <a:srgbClr val="F8F8F8"/>
              </a:solidFill>
            </a:endParaRPr>
          </a:p>
          <a:p>
            <a:r>
              <a:rPr lang="en-US" dirty="0"/>
              <a:t>1</a:t>
            </a:r>
          </a:p>
          <a:p>
            <a:r>
              <a:rPr lang="en-US" dirty="0">
                <a:solidFill>
                  <a:srgbClr val="FBDE2D"/>
                </a:solidFill>
              </a:rPr>
              <a:t>&gt;&gt;&gt; </a:t>
            </a:r>
            <a:r>
              <a:rPr lang="en-US" dirty="0">
                <a:solidFill>
                  <a:srgbClr val="D8FA3C"/>
                </a:solidFill>
              </a:rPr>
              <a:t>2 </a:t>
            </a:r>
            <a:r>
              <a:rPr lang="en-US" dirty="0">
                <a:solidFill>
                  <a:srgbClr val="FBDE2D"/>
                </a:solidFill>
              </a:rPr>
              <a:t>** </a:t>
            </a:r>
            <a:r>
              <a:rPr lang="en-US" dirty="0">
                <a:solidFill>
                  <a:srgbClr val="D8FA3C"/>
                </a:solidFill>
              </a:rPr>
              <a:t>10</a:t>
            </a:r>
            <a:endParaRPr lang="en-US" dirty="0">
              <a:solidFill>
                <a:srgbClr val="F8F8F8"/>
              </a:solidFill>
            </a:endParaRPr>
          </a:p>
          <a:p>
            <a:r>
              <a:rPr lang="en-US" dirty="0"/>
              <a:t>1024</a:t>
            </a:r>
          </a:p>
          <a:p>
            <a:endParaRPr lang="en-US" dirty="0">
              <a:solidFill>
                <a:srgbClr val="F8F8F8"/>
              </a:solidFill>
            </a:endParaRPr>
          </a:p>
        </p:txBody>
      </p:sp>
      <p:sp>
        <p:nvSpPr>
          <p:cNvPr id="4" name="Title 3"/>
          <p:cNvSpPr>
            <a:spLocks noGrp="1"/>
          </p:cNvSpPr>
          <p:nvPr>
            <p:ph type="title"/>
          </p:nvPr>
        </p:nvSpPr>
        <p:spPr/>
        <p:txBody>
          <a:bodyPr/>
          <a:lstStyle/>
          <a:p>
            <a:r>
              <a:rPr lang="en-US" dirty="0"/>
              <a:t>Numerical Operators</a:t>
            </a:r>
          </a:p>
        </p:txBody>
      </p:sp>
    </p:spTree>
    <p:extLst>
      <p:ext uri="{BB962C8B-B14F-4D97-AF65-F5344CB8AC3E}">
        <p14:creationId xmlns:p14="http://schemas.microsoft.com/office/powerpoint/2010/main" val="253835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p:txBody>
          <a:bodyPr/>
          <a:lstStyle/>
          <a:p>
            <a:pPr marL="57149" indent="0">
              <a:buNone/>
            </a:pPr>
            <a:r>
              <a:rPr lang="en-US" sz="1800" b="1" dirty="0"/>
              <a:t>Names</a:t>
            </a:r>
          </a:p>
          <a:p>
            <a:pPr lvl="1"/>
            <a:r>
              <a:rPr lang="en-US" sz="1500" dirty="0"/>
              <a:t>Cannot start with a number [0-9]</a:t>
            </a:r>
          </a:p>
          <a:p>
            <a:pPr lvl="1"/>
            <a:r>
              <a:rPr lang="en-US" sz="1500" dirty="0"/>
              <a:t>Cannot conflict with a language keyword</a:t>
            </a:r>
          </a:p>
          <a:p>
            <a:pPr lvl="1"/>
            <a:r>
              <a:rPr lang="en-US" sz="1500" dirty="0"/>
              <a:t>Can contain: [A-Za-z0-9_-]</a:t>
            </a:r>
          </a:p>
          <a:p>
            <a:pPr lvl="1"/>
            <a:r>
              <a:rPr lang="en-US" sz="1500" dirty="0"/>
              <a:t>Recommendations for naming (variables, classes, functions, etc.) can be found in </a:t>
            </a:r>
            <a:r>
              <a:rPr lang="en-US" sz="1500" dirty="0">
                <a:hlinkClick r:id="rId3"/>
              </a:rPr>
              <a:t>PEP8</a:t>
            </a:r>
            <a:endParaRPr lang="en-US" sz="1500" dirty="0"/>
          </a:p>
          <a:p>
            <a:pPr marL="57149" indent="0">
              <a:buNone/>
            </a:pPr>
            <a:r>
              <a:rPr lang="en-US" sz="1800" dirty="0"/>
              <a:t>Created with the </a:t>
            </a:r>
            <a:r>
              <a:rPr lang="en-US" sz="1800" b="1" dirty="0">
                <a:solidFill>
                  <a:srgbClr val="FF0000"/>
                </a:solidFill>
                <a:latin typeface="Menlo" panose="020B0609030804020204" pitchFamily="49" charset="0"/>
                <a:ea typeface="Menlo" panose="020B0609030804020204" pitchFamily="49" charset="0"/>
                <a:cs typeface="Menlo" panose="020B0609030804020204" pitchFamily="49" charset="0"/>
              </a:rPr>
              <a:t>=</a:t>
            </a:r>
            <a:r>
              <a:rPr lang="en-US" sz="1800" dirty="0"/>
              <a:t> assignment operator</a:t>
            </a:r>
          </a:p>
          <a:p>
            <a:pPr marL="57149" indent="0">
              <a:buNone/>
            </a:pPr>
            <a:r>
              <a:rPr lang="en-US" sz="1800" dirty="0"/>
              <a:t>Can see list of variables in the current scope with </a:t>
            </a:r>
            <a:r>
              <a:rPr lang="en-US" sz="1800" dirty="0" err="1">
                <a:latin typeface="Menlo" panose="020B0609030804020204" pitchFamily="49" charset="0"/>
                <a:ea typeface="Menlo" panose="020B0609030804020204" pitchFamily="49" charset="0"/>
                <a:cs typeface="Menlo" panose="020B0609030804020204" pitchFamily="49" charset="0"/>
              </a:rPr>
              <a:t>dir</a:t>
            </a:r>
            <a:r>
              <a:rPr lang="en-US" sz="1800" dirty="0">
                <a:latin typeface="Menlo" panose="020B0609030804020204" pitchFamily="49" charset="0"/>
                <a:ea typeface="Menlo" panose="020B0609030804020204" pitchFamily="49" charset="0"/>
                <a:cs typeface="Menlo" panose="020B0609030804020204" pitchFamily="49" charset="0"/>
              </a:rPr>
              <a:t>()</a:t>
            </a:r>
          </a:p>
        </p:txBody>
      </p:sp>
      <p:sp>
        <p:nvSpPr>
          <p:cNvPr id="3" name="Text Placeholder 2"/>
          <p:cNvSpPr>
            <a:spLocks noGrp="1"/>
          </p:cNvSpPr>
          <p:nvPr>
            <p:ph type="body" sz="quarter" idx="11"/>
          </p:nvPr>
        </p:nvSpPr>
        <p:spPr/>
        <p:txBody>
          <a:bodyPr/>
          <a:lstStyle/>
          <a:p>
            <a:r>
              <a:rPr lang="en-US" dirty="0">
                <a:solidFill>
                  <a:srgbClr val="FBDE2D"/>
                </a:solidFill>
              </a:rPr>
              <a:t>&gt;&gt;&gt; </a:t>
            </a:r>
            <a:r>
              <a:rPr lang="en-US" dirty="0">
                <a:solidFill>
                  <a:srgbClr val="F8F8F8"/>
                </a:solidFill>
              </a:rPr>
              <a:t>b </a:t>
            </a:r>
            <a:r>
              <a:rPr lang="en-US" dirty="0">
                <a:solidFill>
                  <a:srgbClr val="FBDE2D"/>
                </a:solidFill>
              </a:rPr>
              <a:t>= </a:t>
            </a:r>
            <a:r>
              <a:rPr lang="en-US" dirty="0">
                <a:solidFill>
                  <a:srgbClr val="D8FA3C"/>
                </a:solidFill>
              </a:rPr>
              <a:t>7</a:t>
            </a:r>
            <a:endParaRPr lang="en-US" dirty="0">
              <a:solidFill>
                <a:srgbClr val="F8F8F8"/>
              </a:solidFill>
            </a:endParaRPr>
          </a:p>
          <a:p>
            <a:r>
              <a:rPr lang="en-US" dirty="0">
                <a:solidFill>
                  <a:srgbClr val="FBDE2D"/>
                </a:solidFill>
              </a:rPr>
              <a:t>&gt;&gt;&gt; </a:t>
            </a:r>
            <a:r>
              <a:rPr lang="en-US" dirty="0">
                <a:solidFill>
                  <a:srgbClr val="F8F8F8"/>
                </a:solidFill>
              </a:rPr>
              <a:t>c </a:t>
            </a:r>
            <a:r>
              <a:rPr lang="en-US" dirty="0">
                <a:solidFill>
                  <a:srgbClr val="FBDE2D"/>
                </a:solidFill>
              </a:rPr>
              <a:t>= </a:t>
            </a:r>
            <a:r>
              <a:rPr lang="en-US" dirty="0">
                <a:solidFill>
                  <a:srgbClr val="D8FA3C"/>
                </a:solidFill>
              </a:rPr>
              <a:t>3</a:t>
            </a:r>
            <a:endParaRPr lang="en-US" dirty="0">
              <a:solidFill>
                <a:srgbClr val="F8F8F8"/>
              </a:solidFill>
            </a:endParaRPr>
          </a:p>
          <a:p>
            <a:r>
              <a:rPr lang="en-US" dirty="0">
                <a:solidFill>
                  <a:srgbClr val="FBDE2D"/>
                </a:solidFill>
              </a:rPr>
              <a:t>&gt;&gt;&gt; </a:t>
            </a:r>
            <a:r>
              <a:rPr lang="en-US" dirty="0">
                <a:solidFill>
                  <a:srgbClr val="F8F8F8"/>
                </a:solidFill>
              </a:rPr>
              <a:t>a </a:t>
            </a:r>
            <a:r>
              <a:rPr lang="en-US" dirty="0">
                <a:solidFill>
                  <a:srgbClr val="FBDE2D"/>
                </a:solidFill>
              </a:rPr>
              <a:t>= </a:t>
            </a:r>
            <a:r>
              <a:rPr lang="en-US" dirty="0">
                <a:solidFill>
                  <a:srgbClr val="F8F8F8"/>
                </a:solidFill>
              </a:rPr>
              <a:t>b </a:t>
            </a:r>
            <a:r>
              <a:rPr lang="en-US" dirty="0">
                <a:solidFill>
                  <a:srgbClr val="FBDE2D"/>
                </a:solidFill>
              </a:rPr>
              <a:t>+ </a:t>
            </a:r>
            <a:r>
              <a:rPr lang="en-US" dirty="0">
                <a:solidFill>
                  <a:srgbClr val="F8F8F8"/>
                </a:solidFill>
              </a:rPr>
              <a:t>c</a:t>
            </a:r>
          </a:p>
          <a:p>
            <a:r>
              <a:rPr lang="en-US" dirty="0">
                <a:solidFill>
                  <a:srgbClr val="FBDE2D"/>
                </a:solidFill>
              </a:rPr>
              <a:t>&gt;&gt;&gt; </a:t>
            </a:r>
            <a:r>
              <a:rPr lang="en-US" dirty="0">
                <a:solidFill>
                  <a:srgbClr val="F8F8F8"/>
                </a:solidFill>
              </a:rPr>
              <a:t>a</a:t>
            </a:r>
          </a:p>
          <a:p>
            <a:r>
              <a:rPr lang="en-US" dirty="0"/>
              <a:t>10</a:t>
            </a:r>
          </a:p>
          <a:p>
            <a:br>
              <a:rPr lang="en-US" dirty="0">
                <a:solidFill>
                  <a:srgbClr val="F8F8F8"/>
                </a:solidFill>
              </a:rPr>
            </a:br>
            <a:r>
              <a:rPr lang="en-US" dirty="0">
                <a:solidFill>
                  <a:srgbClr val="FBDE2D"/>
                </a:solidFill>
              </a:rPr>
              <a:t>&gt;&gt;&gt; </a:t>
            </a:r>
            <a:r>
              <a:rPr lang="en-US" dirty="0" err="1">
                <a:solidFill>
                  <a:srgbClr val="F8F8F8"/>
                </a:solidFill>
              </a:rPr>
              <a:t>string_one</a:t>
            </a:r>
            <a:r>
              <a:rPr lang="en-US" dirty="0">
                <a:solidFill>
                  <a:srgbClr val="F8F8F8"/>
                </a:solidFill>
              </a:rPr>
              <a:t> </a:t>
            </a:r>
            <a:r>
              <a:rPr lang="en-US" dirty="0">
                <a:solidFill>
                  <a:srgbClr val="FBDE2D"/>
                </a:solidFill>
              </a:rPr>
              <a:t>= </a:t>
            </a:r>
            <a:r>
              <a:rPr lang="en-US" dirty="0">
                <a:solidFill>
                  <a:srgbClr val="61CE3C"/>
                </a:solidFill>
              </a:rPr>
              <a:t>"Foo"</a:t>
            </a:r>
            <a:endParaRPr lang="en-US" dirty="0">
              <a:solidFill>
                <a:srgbClr val="F8F8F8"/>
              </a:solidFill>
            </a:endParaRPr>
          </a:p>
          <a:p>
            <a:r>
              <a:rPr lang="en-US" dirty="0">
                <a:solidFill>
                  <a:srgbClr val="FBDE2D"/>
                </a:solidFill>
              </a:rPr>
              <a:t>&gt;&gt;&gt; </a:t>
            </a:r>
            <a:r>
              <a:rPr lang="en-US" dirty="0" err="1">
                <a:solidFill>
                  <a:srgbClr val="F8F8F8"/>
                </a:solidFill>
              </a:rPr>
              <a:t>string_two</a:t>
            </a:r>
            <a:r>
              <a:rPr lang="en-US" dirty="0">
                <a:solidFill>
                  <a:srgbClr val="F8F8F8"/>
                </a:solidFill>
              </a:rPr>
              <a:t> </a:t>
            </a:r>
            <a:r>
              <a:rPr lang="en-US" dirty="0">
                <a:solidFill>
                  <a:srgbClr val="FBDE2D"/>
                </a:solidFill>
              </a:rPr>
              <a:t>= </a:t>
            </a:r>
            <a:r>
              <a:rPr lang="en-US" dirty="0">
                <a:solidFill>
                  <a:srgbClr val="61CE3C"/>
                </a:solidFill>
              </a:rPr>
              <a:t>"Bar"</a:t>
            </a:r>
            <a:endParaRPr lang="en-US" dirty="0">
              <a:solidFill>
                <a:srgbClr val="F8F8F8"/>
              </a:solidFill>
            </a:endParaRPr>
          </a:p>
          <a:p>
            <a:r>
              <a:rPr lang="en-US" dirty="0">
                <a:solidFill>
                  <a:srgbClr val="FBDE2D"/>
                </a:solidFill>
              </a:rPr>
              <a:t>&gt;&gt;&gt; </a:t>
            </a:r>
            <a:r>
              <a:rPr lang="en-US" dirty="0" err="1">
                <a:solidFill>
                  <a:srgbClr val="F8F8F8"/>
                </a:solidFill>
              </a:rPr>
              <a:t>new_string</a:t>
            </a:r>
            <a:r>
              <a:rPr lang="en-US" dirty="0">
                <a:solidFill>
                  <a:srgbClr val="F8F8F8"/>
                </a:solidFill>
              </a:rPr>
              <a:t> </a:t>
            </a:r>
            <a:r>
              <a:rPr lang="en-US" dirty="0">
                <a:solidFill>
                  <a:srgbClr val="FBDE2D"/>
                </a:solidFill>
              </a:rPr>
              <a:t>= </a:t>
            </a:r>
            <a:r>
              <a:rPr lang="en-US" dirty="0" err="1">
                <a:solidFill>
                  <a:srgbClr val="F8F8F8"/>
                </a:solidFill>
              </a:rPr>
              <a:t>string_one</a:t>
            </a:r>
            <a:r>
              <a:rPr lang="en-US" dirty="0">
                <a:solidFill>
                  <a:srgbClr val="F8F8F8"/>
                </a:solidFill>
              </a:rPr>
              <a:t> </a:t>
            </a:r>
            <a:r>
              <a:rPr lang="en-US" dirty="0">
                <a:solidFill>
                  <a:srgbClr val="FBDE2D"/>
                </a:solidFill>
              </a:rPr>
              <a:t>+ </a:t>
            </a:r>
            <a:r>
              <a:rPr lang="en-US" dirty="0" err="1">
                <a:solidFill>
                  <a:srgbClr val="F8F8F8"/>
                </a:solidFill>
              </a:rPr>
              <a:t>string_two</a:t>
            </a:r>
            <a:endParaRPr lang="en-US" dirty="0">
              <a:solidFill>
                <a:srgbClr val="F8F8F8"/>
              </a:solidFill>
            </a:endParaRPr>
          </a:p>
          <a:p>
            <a:r>
              <a:rPr lang="en-US" dirty="0">
                <a:solidFill>
                  <a:srgbClr val="FBDE2D"/>
                </a:solidFill>
              </a:rPr>
              <a:t>&gt;&gt;&gt; </a:t>
            </a:r>
            <a:r>
              <a:rPr lang="en-US" dirty="0" err="1">
                <a:solidFill>
                  <a:srgbClr val="F8F8F8"/>
                </a:solidFill>
              </a:rPr>
              <a:t>new_string</a:t>
            </a:r>
            <a:endParaRPr lang="en-US" dirty="0">
              <a:solidFill>
                <a:srgbClr val="F8F8F8"/>
              </a:solidFill>
            </a:endParaRPr>
          </a:p>
          <a:p>
            <a:r>
              <a:rPr lang="en-US" dirty="0"/>
              <a:t>'</a:t>
            </a:r>
            <a:r>
              <a:rPr lang="en-US" dirty="0" err="1"/>
              <a:t>FooBar</a:t>
            </a:r>
            <a:r>
              <a:rPr lang="en-US" dirty="0"/>
              <a:t>'</a:t>
            </a:r>
          </a:p>
          <a:p>
            <a:endParaRPr lang="en-US" dirty="0">
              <a:solidFill>
                <a:srgbClr val="F8F8F8"/>
              </a:solidFill>
            </a:endParaRPr>
          </a:p>
        </p:txBody>
      </p:sp>
      <p:sp>
        <p:nvSpPr>
          <p:cNvPr id="4" name="Title 3"/>
          <p:cNvSpPr>
            <a:spLocks noGrp="1"/>
          </p:cNvSpPr>
          <p:nvPr>
            <p:ph type="title"/>
          </p:nvPr>
        </p:nvSpPr>
        <p:spPr/>
        <p:txBody>
          <a:bodyPr/>
          <a:lstStyle/>
          <a:p>
            <a:r>
              <a:rPr lang="en-US"/>
              <a:t>Variables</a:t>
            </a:r>
          </a:p>
        </p:txBody>
      </p:sp>
    </p:spTree>
    <p:extLst>
      <p:ext uri="{BB962C8B-B14F-4D97-AF65-F5344CB8AC3E}">
        <p14:creationId xmlns:p14="http://schemas.microsoft.com/office/powerpoint/2010/main" val="42481909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p:txBody>
          <a:bodyPr/>
          <a:lstStyle/>
          <a:p>
            <a:pPr marL="137160" indent="0">
              <a:buNone/>
            </a:pPr>
            <a:r>
              <a:rPr lang="en-US" dirty="0"/>
              <a:t>Use </a:t>
            </a:r>
            <a:r>
              <a:rPr lang="en-US" dirty="0">
                <a:solidFill>
                  <a:schemeClr val="accent6"/>
                </a:solidFill>
                <a:latin typeface="Menlo" panose="020B0609030804020204" pitchFamily="49" charset="0"/>
                <a:ea typeface="Menlo" panose="020B0609030804020204" pitchFamily="49" charset="0"/>
                <a:cs typeface="Menlo" panose="020B0609030804020204" pitchFamily="49" charset="0"/>
              </a:rPr>
              <a:t>.</a:t>
            </a:r>
            <a:r>
              <a:rPr lang="en-US" dirty="0">
                <a:solidFill>
                  <a:schemeClr val="accent6"/>
                </a:solidFill>
              </a:rPr>
              <a:t> </a:t>
            </a:r>
            <a:r>
              <a:rPr lang="en-US" i="1" dirty="0">
                <a:solidFill>
                  <a:schemeClr val="accent6"/>
                </a:solidFill>
              </a:rPr>
              <a:t>(dot)</a:t>
            </a:r>
            <a:r>
              <a:rPr lang="en-US" dirty="0"/>
              <a:t> syntax to access </a:t>
            </a:r>
            <a:r>
              <a:rPr lang="en-US" i="1" dirty="0"/>
              <a:t>“things</a:t>
            </a:r>
            <a:r>
              <a:rPr lang="en-US" dirty="0"/>
              <a:t>” inside an object.</a:t>
            </a:r>
          </a:p>
          <a:p>
            <a:pPr marL="137160" indent="0">
              <a:buNone/>
            </a:pPr>
            <a:endParaRPr lang="en-US" dirty="0"/>
          </a:p>
          <a:p>
            <a:pPr marL="137160" indent="0">
              <a:buNone/>
            </a:pPr>
            <a:r>
              <a:rPr lang="en-US" b="1" dirty="0"/>
              <a:t>Terminology</a:t>
            </a:r>
          </a:p>
          <a:p>
            <a:pPr marL="137160" indent="0">
              <a:buNone/>
            </a:pPr>
            <a:r>
              <a:rPr lang="en-US" sz="1500" dirty="0">
                <a:solidFill>
                  <a:schemeClr val="bg2">
                    <a:lumMod val="50000"/>
                  </a:schemeClr>
                </a:solidFill>
              </a:rPr>
              <a:t>When contained inside an object, we call</a:t>
            </a:r>
            <a:r>
              <a:rPr lang="mr-IN" sz="1500" dirty="0">
                <a:solidFill>
                  <a:schemeClr val="bg2">
                    <a:lumMod val="50000"/>
                  </a:schemeClr>
                </a:solidFill>
              </a:rPr>
              <a:t>…</a:t>
            </a:r>
            <a:endParaRPr lang="en-US" sz="1500" dirty="0">
              <a:solidFill>
                <a:schemeClr val="bg2">
                  <a:lumMod val="50000"/>
                </a:schemeClr>
              </a:solidFill>
            </a:endParaRPr>
          </a:p>
          <a:p>
            <a:pPr marL="251457" lvl="1" indent="0">
              <a:buNone/>
            </a:pPr>
            <a:r>
              <a:rPr lang="en-US" dirty="0">
                <a:solidFill>
                  <a:schemeClr val="accent1"/>
                </a:solidFill>
              </a:rPr>
              <a:t>Variable</a:t>
            </a:r>
            <a:r>
              <a:rPr lang="en-US" dirty="0"/>
              <a:t> </a:t>
            </a:r>
            <a:r>
              <a:rPr lang="en-US" dirty="0">
                <a:sym typeface="Wingdings"/>
              </a:rPr>
              <a:t> </a:t>
            </a:r>
            <a:r>
              <a:rPr lang="en-US" dirty="0">
                <a:solidFill>
                  <a:schemeClr val="accent2"/>
                </a:solidFill>
                <a:sym typeface="Wingdings"/>
              </a:rPr>
              <a:t>Attribute</a:t>
            </a:r>
          </a:p>
          <a:p>
            <a:pPr marL="251457" lvl="1" indent="0">
              <a:buNone/>
            </a:pPr>
            <a:r>
              <a:rPr lang="en-US" dirty="0">
                <a:solidFill>
                  <a:schemeClr val="accent1"/>
                </a:solidFill>
                <a:sym typeface="Wingdings"/>
              </a:rPr>
              <a:t>Function</a:t>
            </a:r>
            <a:r>
              <a:rPr lang="en-US" dirty="0">
                <a:sym typeface="Wingdings"/>
              </a:rPr>
              <a:t>  </a:t>
            </a:r>
            <a:r>
              <a:rPr lang="en-US" dirty="0">
                <a:solidFill>
                  <a:schemeClr val="accent2"/>
                </a:solidFill>
                <a:sym typeface="Wingdings"/>
              </a:rPr>
              <a:t>Method</a:t>
            </a:r>
            <a:endParaRPr lang="en-US" dirty="0">
              <a:solidFill>
                <a:schemeClr val="accent2"/>
              </a:solidFill>
            </a:endParaRPr>
          </a:p>
        </p:txBody>
      </p:sp>
      <p:sp>
        <p:nvSpPr>
          <p:cNvPr id="6" name="Text Placeholder 5"/>
          <p:cNvSpPr>
            <a:spLocks noGrp="1"/>
          </p:cNvSpPr>
          <p:nvPr>
            <p:ph type="body" sz="quarter" idx="11"/>
          </p:nvPr>
        </p:nvSpPr>
        <p:spPr>
          <a:xfrm>
            <a:off x="4975322" y="1205898"/>
            <a:ext cx="3886200" cy="3083094"/>
          </a:xfrm>
        </p:spPr>
        <p:txBody>
          <a:bodyPr/>
          <a:lstStyle/>
          <a:p>
            <a:r>
              <a:rPr lang="en-US" dirty="0">
                <a:solidFill>
                  <a:srgbClr val="FBDE2D"/>
                </a:solidFill>
              </a:rPr>
              <a:t>&gt;&gt;&gt; </a:t>
            </a:r>
            <a:r>
              <a:rPr lang="en-US" dirty="0">
                <a:solidFill>
                  <a:srgbClr val="F8F8F8"/>
                </a:solidFill>
              </a:rPr>
              <a:t>a </a:t>
            </a:r>
            <a:r>
              <a:rPr lang="en-US" dirty="0">
                <a:solidFill>
                  <a:srgbClr val="FBDE2D"/>
                </a:solidFill>
              </a:rPr>
              <a:t>= </a:t>
            </a:r>
            <a:r>
              <a:rPr lang="en-US" dirty="0">
                <a:solidFill>
                  <a:srgbClr val="D8FA3C"/>
                </a:solidFill>
              </a:rPr>
              <a:t>57</a:t>
            </a:r>
            <a:endParaRPr lang="en-US" dirty="0">
              <a:solidFill>
                <a:srgbClr val="F8F8F8"/>
              </a:solidFill>
            </a:endParaRPr>
          </a:p>
          <a:p>
            <a:r>
              <a:rPr lang="en-US" dirty="0">
                <a:solidFill>
                  <a:srgbClr val="FBDE2D"/>
                </a:solidFill>
              </a:rPr>
              <a:t>&gt;&gt;&gt; </a:t>
            </a:r>
            <a:r>
              <a:rPr lang="en-US" dirty="0" err="1">
                <a:solidFill>
                  <a:srgbClr val="F8F8F8"/>
                </a:solidFill>
              </a:rPr>
              <a:t>a.bit_length</a:t>
            </a:r>
            <a:r>
              <a:rPr lang="en-US" dirty="0">
                <a:solidFill>
                  <a:srgbClr val="F8F8F8"/>
                </a:solidFill>
              </a:rPr>
              <a:t>()</a:t>
            </a:r>
          </a:p>
          <a:p>
            <a:r>
              <a:rPr lang="en-US" dirty="0"/>
              <a:t>6</a:t>
            </a:r>
          </a:p>
          <a:p>
            <a:r>
              <a:rPr lang="en-US" dirty="0">
                <a:solidFill>
                  <a:srgbClr val="FBDE2D"/>
                </a:solidFill>
              </a:rPr>
              <a:t>&gt;&gt;&gt; </a:t>
            </a:r>
            <a:r>
              <a:rPr lang="en-US" dirty="0">
                <a:solidFill>
                  <a:srgbClr val="61CE3C"/>
                </a:solidFill>
              </a:rPr>
              <a:t>"</a:t>
            </a:r>
            <a:r>
              <a:rPr lang="en-US" dirty="0" err="1">
                <a:solidFill>
                  <a:srgbClr val="61CE3C"/>
                </a:solidFill>
              </a:rPr>
              <a:t>WhO</a:t>
            </a:r>
            <a:r>
              <a:rPr lang="en-US" dirty="0">
                <a:solidFill>
                  <a:srgbClr val="61CE3C"/>
                </a:solidFill>
              </a:rPr>
              <a:t> </a:t>
            </a:r>
            <a:r>
              <a:rPr lang="en-US" dirty="0" err="1">
                <a:solidFill>
                  <a:srgbClr val="61CE3C"/>
                </a:solidFill>
              </a:rPr>
              <a:t>wRoTe</a:t>
            </a:r>
            <a:r>
              <a:rPr lang="en-US" dirty="0">
                <a:solidFill>
                  <a:srgbClr val="61CE3C"/>
                </a:solidFill>
              </a:rPr>
              <a:t> </a:t>
            </a:r>
            <a:r>
              <a:rPr lang="en-US" dirty="0" err="1">
                <a:solidFill>
                  <a:srgbClr val="61CE3C"/>
                </a:solidFill>
              </a:rPr>
              <a:t>THIs?"</a:t>
            </a:r>
            <a:r>
              <a:rPr lang="en-US" dirty="0" err="1">
                <a:solidFill>
                  <a:srgbClr val="F8F8F8"/>
                </a:solidFill>
              </a:rPr>
              <a:t>.lower</a:t>
            </a:r>
            <a:r>
              <a:rPr lang="en-US" dirty="0">
                <a:solidFill>
                  <a:srgbClr val="F8F8F8"/>
                </a:solidFill>
              </a:rPr>
              <a:t>()</a:t>
            </a:r>
          </a:p>
          <a:p>
            <a:r>
              <a:rPr lang="en-US" dirty="0"/>
              <a:t>'who wrote this?'</a:t>
            </a:r>
          </a:p>
          <a:p>
            <a:br>
              <a:rPr lang="en-US" dirty="0">
                <a:solidFill>
                  <a:srgbClr val="F8F8F8"/>
                </a:solidFill>
              </a:rPr>
            </a:br>
            <a:endParaRPr lang="en-US" dirty="0">
              <a:solidFill>
                <a:srgbClr val="F8F8F8"/>
              </a:solidFill>
            </a:endParaRPr>
          </a:p>
        </p:txBody>
      </p:sp>
      <p:sp>
        <p:nvSpPr>
          <p:cNvPr id="4" name="Title 3"/>
          <p:cNvSpPr>
            <a:spLocks noGrp="1"/>
          </p:cNvSpPr>
          <p:nvPr>
            <p:ph type="title"/>
          </p:nvPr>
        </p:nvSpPr>
        <p:spPr/>
        <p:txBody>
          <a:bodyPr/>
          <a:lstStyle/>
          <a:p>
            <a:r>
              <a:rPr lang="en-US" dirty="0"/>
              <a:t>In Python, Everything is an Object!</a:t>
            </a:r>
          </a:p>
        </p:txBody>
      </p:sp>
      <p:sp>
        <p:nvSpPr>
          <p:cNvPr id="2" name="TextBox 1"/>
          <p:cNvSpPr txBox="1"/>
          <p:nvPr/>
        </p:nvSpPr>
        <p:spPr>
          <a:xfrm>
            <a:off x="71032" y="3965826"/>
            <a:ext cx="4810933" cy="646331"/>
          </a:xfrm>
          <a:prstGeom prst="rect">
            <a:avLst/>
          </a:prstGeom>
          <a:noFill/>
        </p:spPr>
        <p:txBody>
          <a:bodyPr wrap="none" rtlCol="0">
            <a:spAutoFit/>
          </a:bodyPr>
          <a:lstStyle/>
          <a:p>
            <a:pPr algn="r"/>
            <a:r>
              <a:rPr lang="en-US" dirty="0">
                <a:latin typeface="+mn-lt"/>
              </a:rPr>
              <a:t>Check an object’s type with </a:t>
            </a:r>
            <a:r>
              <a:rPr lang="en-US" b="1" dirty="0">
                <a:solidFill>
                  <a:schemeClr val="accent6"/>
                </a:solidFill>
                <a:latin typeface="Menlo" charset="0"/>
                <a:ea typeface="Menlo" charset="0"/>
                <a:cs typeface="Menlo" charset="0"/>
              </a:rPr>
              <a:t>type(</a:t>
            </a:r>
            <a:r>
              <a:rPr lang="en-US" i="1" dirty="0">
                <a:latin typeface="Menlo" charset="0"/>
                <a:ea typeface="Menlo" charset="0"/>
                <a:cs typeface="Menlo" charset="0"/>
              </a:rPr>
              <a:t>object</a:t>
            </a:r>
            <a:r>
              <a:rPr lang="en-US" b="1" dirty="0">
                <a:solidFill>
                  <a:schemeClr val="accent6"/>
                </a:solidFill>
                <a:latin typeface="Menlo" charset="0"/>
                <a:ea typeface="Menlo" charset="0"/>
                <a:cs typeface="Menlo" charset="0"/>
              </a:rPr>
              <a:t>)</a:t>
            </a:r>
          </a:p>
          <a:p>
            <a:pPr algn="r"/>
            <a:r>
              <a:rPr lang="en-US" dirty="0"/>
              <a:t>Look inside an object with </a:t>
            </a:r>
            <a:r>
              <a:rPr lang="en-US" b="1" dirty="0" err="1">
                <a:solidFill>
                  <a:schemeClr val="accent6"/>
                </a:solidFill>
                <a:latin typeface="Menlo" charset="0"/>
                <a:ea typeface="Menlo" charset="0"/>
                <a:cs typeface="Menlo" charset="0"/>
              </a:rPr>
              <a:t>dir</a:t>
            </a:r>
            <a:r>
              <a:rPr lang="en-US" b="1" dirty="0">
                <a:solidFill>
                  <a:schemeClr val="accent6"/>
                </a:solidFill>
                <a:latin typeface="Menlo" charset="0"/>
                <a:ea typeface="Menlo" charset="0"/>
                <a:cs typeface="Menlo" charset="0"/>
              </a:rPr>
              <a:t>(</a:t>
            </a:r>
            <a:r>
              <a:rPr lang="en-US" i="1" dirty="0">
                <a:latin typeface="Menlo" charset="0"/>
                <a:ea typeface="Menlo" charset="0"/>
                <a:cs typeface="Menlo" charset="0"/>
              </a:rPr>
              <a:t>object</a:t>
            </a:r>
            <a:r>
              <a:rPr lang="en-US" b="1" dirty="0">
                <a:solidFill>
                  <a:schemeClr val="accent6"/>
                </a:solidFill>
                <a:latin typeface="Menlo" charset="0"/>
                <a:ea typeface="Menlo" charset="0"/>
                <a:cs typeface="Menlo" charset="0"/>
              </a:rPr>
              <a:t>)</a:t>
            </a:r>
          </a:p>
        </p:txBody>
      </p:sp>
    </p:spTree>
    <p:extLst>
      <p:ext uri="{BB962C8B-B14F-4D97-AF65-F5344CB8AC3E}">
        <p14:creationId xmlns:p14="http://schemas.microsoft.com/office/powerpoint/2010/main" val="27146108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pPr marL="57149" indent="0">
              <a:buNone/>
            </a:pPr>
            <a:r>
              <a:rPr lang="en-US" b="1" dirty="0"/>
              <a:t>String Operations</a:t>
            </a:r>
          </a:p>
          <a:p>
            <a:pPr marL="174621" lvl="1" indent="0">
              <a:buNone/>
            </a:pPr>
            <a:r>
              <a:rPr lang="en-US" dirty="0"/>
              <a:t>Concatenation:	</a:t>
            </a:r>
            <a:r>
              <a:rPr lang="en-US" b="1" dirty="0">
                <a:solidFill>
                  <a:srgbClr val="FF0000"/>
                </a:solidFill>
                <a:latin typeface="Menlo" panose="020B0609030804020204" pitchFamily="49" charset="0"/>
                <a:ea typeface="Menlo" panose="020B0609030804020204" pitchFamily="49" charset="0"/>
                <a:cs typeface="Menlo" panose="020B0609030804020204" pitchFamily="49" charset="0"/>
              </a:rPr>
              <a:t>+</a:t>
            </a:r>
          </a:p>
          <a:p>
            <a:pPr marL="174621" lvl="1" indent="0">
              <a:buNone/>
            </a:pPr>
            <a:r>
              <a:rPr lang="en-US" dirty="0"/>
              <a:t>Multiplication:	</a:t>
            </a:r>
            <a:r>
              <a:rPr lang="en-US" b="1" dirty="0">
                <a:solidFill>
                  <a:srgbClr val="FF0000"/>
                </a:solidFill>
                <a:latin typeface="Menlo" panose="020B0609030804020204" pitchFamily="49" charset="0"/>
                <a:ea typeface="Menlo" panose="020B0609030804020204" pitchFamily="49" charset="0"/>
                <a:cs typeface="Menlo" panose="020B0609030804020204" pitchFamily="49" charset="0"/>
              </a:rPr>
              <a:t>*</a:t>
            </a:r>
          </a:p>
          <a:p>
            <a:pPr marL="174621" lvl="1" indent="0">
              <a:buNone/>
            </a:pPr>
            <a:endParaRPr lang="en-US" dirty="0"/>
          </a:p>
          <a:p>
            <a:pPr marL="60324" indent="0">
              <a:buNone/>
            </a:pPr>
            <a:r>
              <a:rPr lang="en-US" b="1" dirty="0"/>
              <a:t>Some Useful String Methods</a:t>
            </a:r>
          </a:p>
          <a:p>
            <a:pPr marL="174621" lvl="1" indent="0">
              <a:buNone/>
            </a:pPr>
            <a:r>
              <a:rPr lang="en-US" dirty="0"/>
              <a:t>Composition:	</a:t>
            </a:r>
            <a:r>
              <a:rPr lang="en-US" dirty="0">
                <a:latin typeface="Menlo" panose="020B0609030804020204" pitchFamily="49" charset="0"/>
                <a:ea typeface="Menlo" panose="020B0609030804020204" pitchFamily="49" charset="0"/>
                <a:cs typeface="Menlo" panose="020B0609030804020204" pitchFamily="49" charset="0"/>
              </a:rPr>
              <a:t>“</a:t>
            </a:r>
            <a:r>
              <a:rPr lang="en-US" b="1" dirty="0">
                <a:solidFill>
                  <a:srgbClr val="FF0000"/>
                </a:solidFill>
                <a:latin typeface="Menlo" panose="020B0609030804020204" pitchFamily="49" charset="0"/>
                <a:ea typeface="Menlo" panose="020B0609030804020204" pitchFamily="49" charset="0"/>
                <a:cs typeface="Menlo" panose="020B0609030804020204" pitchFamily="49" charset="0"/>
              </a:rPr>
              <a:t>{}</a:t>
            </a:r>
            <a:r>
              <a:rPr lang="en-US" dirty="0">
                <a:latin typeface="Menlo" panose="020B0609030804020204" pitchFamily="49" charset="0"/>
                <a:ea typeface="Menlo" panose="020B0609030804020204" pitchFamily="49" charset="0"/>
                <a:cs typeface="Menlo" panose="020B0609030804020204" pitchFamily="49" charset="0"/>
              </a:rPr>
              <a:t>”</a:t>
            </a:r>
            <a:r>
              <a:rPr lang="en-US" b="1" dirty="0">
                <a:solidFill>
                  <a:srgbClr val="FF0000"/>
                </a:solidFill>
                <a:latin typeface="Menlo" panose="020B0609030804020204" pitchFamily="49" charset="0"/>
                <a:ea typeface="Menlo" panose="020B0609030804020204" pitchFamily="49" charset="0"/>
                <a:cs typeface="Menlo" panose="020B0609030804020204" pitchFamily="49" charset="0"/>
              </a:rPr>
              <a:t>.format()</a:t>
            </a:r>
          </a:p>
          <a:p>
            <a:pPr marL="174621" lvl="1" indent="0">
              <a:buNone/>
            </a:pPr>
            <a:r>
              <a:rPr lang="en-US" dirty="0"/>
              <a:t>Splitting:		</a:t>
            </a:r>
            <a:r>
              <a:rPr lang="en-US" dirty="0">
                <a:latin typeface="Menlo" panose="020B0609030804020204" pitchFamily="49" charset="0"/>
                <a:ea typeface="Menlo" panose="020B0609030804020204" pitchFamily="49" charset="0"/>
                <a:cs typeface="Menlo" panose="020B0609030804020204" pitchFamily="49" charset="0"/>
              </a:rPr>
              <a:t>“”</a:t>
            </a:r>
            <a:r>
              <a:rPr lang="en-US" b="1" dirty="0">
                <a:solidFill>
                  <a:srgbClr val="FF0000"/>
                </a:solidFill>
                <a:latin typeface="Menlo" panose="020B0609030804020204" pitchFamily="49" charset="0"/>
                <a:ea typeface="Menlo" panose="020B0609030804020204" pitchFamily="49" charset="0"/>
                <a:cs typeface="Menlo" panose="020B0609030804020204" pitchFamily="49" charset="0"/>
              </a:rPr>
              <a:t>.split()</a:t>
            </a:r>
          </a:p>
          <a:p>
            <a:pPr marL="174621" lvl="1" indent="0">
              <a:buNone/>
            </a:pPr>
            <a:r>
              <a:rPr lang="en-US" dirty="0"/>
              <a:t>Joining:		</a:t>
            </a:r>
            <a:r>
              <a:rPr lang="en-US" dirty="0">
                <a:latin typeface="Menlo" panose="020B0609030804020204" pitchFamily="49" charset="0"/>
                <a:ea typeface="Menlo" panose="020B0609030804020204" pitchFamily="49" charset="0"/>
                <a:cs typeface="Menlo" panose="020B0609030804020204" pitchFamily="49" charset="0"/>
              </a:rPr>
              <a:t>“”</a:t>
            </a:r>
            <a:r>
              <a:rPr lang="en-US" b="1" dirty="0">
                <a:solidFill>
                  <a:srgbClr val="FF0000"/>
                </a:solidFill>
                <a:latin typeface="Menlo" panose="020B0609030804020204" pitchFamily="49" charset="0"/>
                <a:ea typeface="Menlo" panose="020B0609030804020204" pitchFamily="49" charset="0"/>
                <a:cs typeface="Menlo" panose="020B0609030804020204" pitchFamily="49" charset="0"/>
              </a:rPr>
              <a:t>.join()</a:t>
            </a:r>
          </a:p>
          <a:p>
            <a:pPr marL="174621" lvl="1" indent="0">
              <a:buNone/>
            </a:pPr>
            <a:endParaRPr lang="en-US" dirty="0"/>
          </a:p>
        </p:txBody>
      </p:sp>
      <p:sp>
        <p:nvSpPr>
          <p:cNvPr id="3" name="Text Placeholder 2"/>
          <p:cNvSpPr>
            <a:spLocks noGrp="1"/>
          </p:cNvSpPr>
          <p:nvPr>
            <p:ph type="body" sz="quarter" idx="11"/>
          </p:nvPr>
        </p:nvSpPr>
        <p:spPr/>
        <p:txBody>
          <a:bodyPr/>
          <a:lstStyle/>
          <a:p>
            <a:r>
              <a:rPr lang="en-US" dirty="0">
                <a:solidFill>
                  <a:srgbClr val="FBDE2D"/>
                </a:solidFill>
              </a:rPr>
              <a:t>&gt;&gt;&gt; </a:t>
            </a:r>
            <a:r>
              <a:rPr lang="en-US" dirty="0">
                <a:solidFill>
                  <a:srgbClr val="61CE3C"/>
                </a:solidFill>
              </a:rPr>
              <a:t>"One" </a:t>
            </a:r>
            <a:r>
              <a:rPr lang="en-US" dirty="0">
                <a:solidFill>
                  <a:srgbClr val="FBDE2D"/>
                </a:solidFill>
              </a:rPr>
              <a:t>+ </a:t>
            </a:r>
            <a:r>
              <a:rPr lang="en-US" dirty="0">
                <a:solidFill>
                  <a:srgbClr val="61CE3C"/>
                </a:solidFill>
              </a:rPr>
              <a:t>"Two"</a:t>
            </a:r>
            <a:endParaRPr lang="en-US" dirty="0">
              <a:solidFill>
                <a:srgbClr val="F8F8F8"/>
              </a:solidFill>
            </a:endParaRPr>
          </a:p>
          <a:p>
            <a:r>
              <a:rPr lang="en-US" dirty="0"/>
              <a:t>'</a:t>
            </a:r>
            <a:r>
              <a:rPr lang="en-US" dirty="0" err="1"/>
              <a:t>OneTwo</a:t>
            </a:r>
            <a:r>
              <a:rPr lang="en-US" dirty="0"/>
              <a:t>'</a:t>
            </a:r>
          </a:p>
          <a:p>
            <a:br>
              <a:rPr lang="en-US" dirty="0">
                <a:solidFill>
                  <a:srgbClr val="F8F8F8"/>
                </a:solidFill>
              </a:rPr>
            </a:br>
            <a:r>
              <a:rPr lang="en-US" dirty="0">
                <a:solidFill>
                  <a:srgbClr val="FBDE2D"/>
                </a:solidFill>
              </a:rPr>
              <a:t>&gt;&gt;&gt; </a:t>
            </a:r>
            <a:r>
              <a:rPr lang="en-US" dirty="0">
                <a:solidFill>
                  <a:srgbClr val="61CE3C"/>
                </a:solidFill>
              </a:rPr>
              <a:t>"</a:t>
            </a:r>
            <a:r>
              <a:rPr lang="en-US" dirty="0" err="1">
                <a:solidFill>
                  <a:srgbClr val="61CE3C"/>
                </a:solidFill>
              </a:rPr>
              <a:t>Abc</a:t>
            </a:r>
            <a:r>
              <a:rPr lang="en-US" dirty="0">
                <a:solidFill>
                  <a:srgbClr val="61CE3C"/>
                </a:solidFill>
              </a:rPr>
              <a:t>" </a:t>
            </a:r>
            <a:r>
              <a:rPr lang="en-US" dirty="0">
                <a:solidFill>
                  <a:srgbClr val="FBDE2D"/>
                </a:solidFill>
              </a:rPr>
              <a:t>* </a:t>
            </a:r>
            <a:r>
              <a:rPr lang="en-US" dirty="0">
                <a:solidFill>
                  <a:srgbClr val="D8FA3C"/>
                </a:solidFill>
              </a:rPr>
              <a:t>3</a:t>
            </a:r>
            <a:endParaRPr lang="en-US" dirty="0">
              <a:solidFill>
                <a:srgbClr val="F8F8F8"/>
              </a:solidFill>
            </a:endParaRPr>
          </a:p>
          <a:p>
            <a:r>
              <a:rPr lang="en-US" dirty="0"/>
              <a:t>'</a:t>
            </a:r>
            <a:r>
              <a:rPr lang="en-US" dirty="0" err="1"/>
              <a:t>AbcAbcAbc</a:t>
            </a:r>
            <a:r>
              <a:rPr lang="en-US" dirty="0"/>
              <a:t>'</a:t>
            </a:r>
          </a:p>
          <a:p>
            <a:br>
              <a:rPr lang="en-US" dirty="0">
                <a:solidFill>
                  <a:srgbClr val="F8F8F8"/>
                </a:solidFill>
              </a:rPr>
            </a:br>
            <a:r>
              <a:rPr lang="en-US" dirty="0">
                <a:solidFill>
                  <a:srgbClr val="FBDE2D"/>
                </a:solidFill>
              </a:rPr>
              <a:t>&gt;&gt;&gt; </a:t>
            </a:r>
            <a:r>
              <a:rPr lang="en-US" dirty="0">
                <a:solidFill>
                  <a:srgbClr val="61CE3C"/>
                </a:solidFill>
              </a:rPr>
              <a:t>"Hi, my name is </a:t>
            </a:r>
            <a:r>
              <a:rPr lang="en-US" dirty="0">
                <a:solidFill>
                  <a:srgbClr val="D8FA3C"/>
                </a:solidFill>
              </a:rPr>
              <a:t>{}</a:t>
            </a:r>
            <a:r>
              <a:rPr lang="en-US" dirty="0">
                <a:solidFill>
                  <a:srgbClr val="61CE3C"/>
                </a:solidFill>
              </a:rPr>
              <a:t>!"</a:t>
            </a:r>
            <a:r>
              <a:rPr lang="en-US" dirty="0">
                <a:solidFill>
                  <a:srgbClr val="F8F8F8"/>
                </a:solidFill>
              </a:rPr>
              <a:t>.format(</a:t>
            </a:r>
            <a:r>
              <a:rPr lang="en-US" dirty="0">
                <a:solidFill>
                  <a:srgbClr val="61CE3C"/>
                </a:solidFill>
              </a:rPr>
              <a:t>"Chris"</a:t>
            </a:r>
            <a:r>
              <a:rPr lang="en-US" dirty="0">
                <a:solidFill>
                  <a:srgbClr val="F8F8F8"/>
                </a:solidFill>
              </a:rPr>
              <a:t>)</a:t>
            </a:r>
          </a:p>
          <a:p>
            <a:r>
              <a:rPr lang="en-US" dirty="0"/>
              <a:t>'Hi, my name is Chris!'</a:t>
            </a:r>
          </a:p>
          <a:p>
            <a:br>
              <a:rPr lang="en-US" dirty="0">
                <a:solidFill>
                  <a:srgbClr val="F8F8F8"/>
                </a:solidFill>
              </a:rPr>
            </a:br>
            <a:r>
              <a:rPr lang="en-US" dirty="0">
                <a:solidFill>
                  <a:srgbClr val="FBDE2D"/>
                </a:solidFill>
              </a:rPr>
              <a:t>&gt;&gt;&gt; </a:t>
            </a:r>
            <a:r>
              <a:rPr lang="en-US" dirty="0">
                <a:solidFill>
                  <a:srgbClr val="61CE3C"/>
                </a:solidFill>
              </a:rPr>
              <a:t>"a b </a:t>
            </a:r>
            <a:r>
              <a:rPr lang="en-US" dirty="0" err="1">
                <a:solidFill>
                  <a:srgbClr val="61CE3C"/>
                </a:solidFill>
              </a:rPr>
              <a:t>c"</a:t>
            </a:r>
            <a:r>
              <a:rPr lang="en-US" dirty="0" err="1">
                <a:solidFill>
                  <a:srgbClr val="F8F8F8"/>
                </a:solidFill>
              </a:rPr>
              <a:t>.split</a:t>
            </a:r>
            <a:r>
              <a:rPr lang="en-US" dirty="0">
                <a:solidFill>
                  <a:srgbClr val="F8F8F8"/>
                </a:solidFill>
              </a:rPr>
              <a:t>(</a:t>
            </a:r>
            <a:r>
              <a:rPr lang="en-US" dirty="0">
                <a:solidFill>
                  <a:srgbClr val="61CE3C"/>
                </a:solidFill>
              </a:rPr>
              <a:t>" "</a:t>
            </a:r>
            <a:r>
              <a:rPr lang="en-US" dirty="0">
                <a:solidFill>
                  <a:srgbClr val="F8F8F8"/>
                </a:solidFill>
              </a:rPr>
              <a:t>)</a:t>
            </a:r>
          </a:p>
          <a:p>
            <a:r>
              <a:rPr lang="en-US" dirty="0"/>
              <a:t>['a’, 'b’, 'c']</a:t>
            </a:r>
          </a:p>
          <a:p>
            <a:br>
              <a:rPr lang="en-US" dirty="0">
                <a:solidFill>
                  <a:srgbClr val="F8F8F8"/>
                </a:solidFill>
              </a:rPr>
            </a:br>
            <a:r>
              <a:rPr lang="en-US" dirty="0">
                <a:solidFill>
                  <a:srgbClr val="FBDE2D"/>
                </a:solidFill>
              </a:rPr>
              <a:t>&gt;&gt;&gt; </a:t>
            </a:r>
            <a:r>
              <a:rPr lang="en-US" dirty="0">
                <a:solidFill>
                  <a:srgbClr val="61CE3C"/>
                </a:solidFill>
              </a:rPr>
              <a:t>","</a:t>
            </a:r>
            <a:r>
              <a:rPr lang="en-US" dirty="0">
                <a:solidFill>
                  <a:srgbClr val="F8F8F8"/>
                </a:solidFill>
              </a:rPr>
              <a:t>.join([</a:t>
            </a:r>
            <a:r>
              <a:rPr lang="en-US" dirty="0">
                <a:solidFill>
                  <a:srgbClr val="61CE3C"/>
                </a:solidFill>
              </a:rPr>
              <a:t>'a’</a:t>
            </a:r>
            <a:r>
              <a:rPr lang="en-US" dirty="0">
                <a:solidFill>
                  <a:srgbClr val="F8F8F8"/>
                </a:solidFill>
              </a:rPr>
              <a:t>, </a:t>
            </a:r>
            <a:r>
              <a:rPr lang="en-US" dirty="0">
                <a:solidFill>
                  <a:srgbClr val="61CE3C"/>
                </a:solidFill>
              </a:rPr>
              <a:t>'b’</a:t>
            </a:r>
            <a:r>
              <a:rPr lang="en-US" dirty="0">
                <a:solidFill>
                  <a:srgbClr val="F8F8F8"/>
                </a:solidFill>
              </a:rPr>
              <a:t>, </a:t>
            </a:r>
            <a:r>
              <a:rPr lang="en-US" dirty="0">
                <a:solidFill>
                  <a:srgbClr val="61CE3C"/>
                </a:solidFill>
              </a:rPr>
              <a:t>'c'</a:t>
            </a:r>
            <a:r>
              <a:rPr lang="en-US" dirty="0">
                <a:solidFill>
                  <a:srgbClr val="F8F8F8"/>
                </a:solidFill>
              </a:rPr>
              <a:t>])</a:t>
            </a:r>
          </a:p>
          <a:p>
            <a:r>
              <a:rPr lang="en-US" dirty="0"/>
              <a:t>'</a:t>
            </a:r>
            <a:r>
              <a:rPr lang="en-US" dirty="0" err="1"/>
              <a:t>a,b,c</a:t>
            </a:r>
            <a:r>
              <a:rPr lang="en-US" dirty="0"/>
              <a:t>'</a:t>
            </a:r>
          </a:p>
        </p:txBody>
      </p:sp>
      <p:sp>
        <p:nvSpPr>
          <p:cNvPr id="4" name="Title 3"/>
          <p:cNvSpPr>
            <a:spLocks noGrp="1"/>
          </p:cNvSpPr>
          <p:nvPr>
            <p:ph type="title"/>
          </p:nvPr>
        </p:nvSpPr>
        <p:spPr/>
        <p:txBody>
          <a:bodyPr/>
          <a:lstStyle/>
          <a:p>
            <a:r>
              <a:rPr lang="en-US" dirty="0"/>
              <a:t>Working with Strings</a:t>
            </a:r>
          </a:p>
        </p:txBody>
      </p:sp>
    </p:spTree>
    <p:extLst>
      <p:ext uri="{BB962C8B-B14F-4D97-AF65-F5344CB8AC3E}">
        <p14:creationId xmlns:p14="http://schemas.microsoft.com/office/powerpoint/2010/main" val="2005340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p:txBody>
          <a:bodyPr>
            <a:normAutofit/>
          </a:bodyPr>
          <a:lstStyle/>
          <a:p>
            <a:r>
              <a:rPr lang="en-US" dirty="0">
                <a:solidFill>
                  <a:srgbClr val="FBDE2D"/>
                </a:solidFill>
              </a:rPr>
              <a:t>&gt;&gt;&gt; </a:t>
            </a:r>
            <a:r>
              <a:rPr lang="en-US" dirty="0">
                <a:solidFill>
                  <a:srgbClr val="8DA6CE"/>
                </a:solidFill>
              </a:rPr>
              <a:t>print</a:t>
            </a:r>
            <a:r>
              <a:rPr lang="en-US" dirty="0">
                <a:solidFill>
                  <a:srgbClr val="F8F8F8"/>
                </a:solidFill>
              </a:rPr>
              <a:t>(‘a’, ‘b’, ‘c’)</a:t>
            </a:r>
          </a:p>
          <a:p>
            <a:r>
              <a:rPr lang="en-US" dirty="0"/>
              <a:t>a b c</a:t>
            </a:r>
          </a:p>
          <a:p>
            <a:br>
              <a:rPr lang="en-US" dirty="0">
                <a:solidFill>
                  <a:srgbClr val="F8F8F8"/>
                </a:solidFill>
              </a:rPr>
            </a:br>
            <a:r>
              <a:rPr lang="en-US" dirty="0">
                <a:solidFill>
                  <a:srgbClr val="FBDE2D"/>
                </a:solidFill>
              </a:rPr>
              <a:t>&gt;&gt;&gt; </a:t>
            </a:r>
            <a:r>
              <a:rPr lang="en-US" dirty="0" err="1">
                <a:solidFill>
                  <a:srgbClr val="F8F8F8"/>
                </a:solidFill>
              </a:rPr>
              <a:t>i</a:t>
            </a:r>
            <a:r>
              <a:rPr lang="en-US" dirty="0">
                <a:solidFill>
                  <a:srgbClr val="F8F8F8"/>
                </a:solidFill>
              </a:rPr>
              <a:t> </a:t>
            </a:r>
            <a:r>
              <a:rPr lang="en-US" dirty="0">
                <a:solidFill>
                  <a:srgbClr val="FBDE2D"/>
                </a:solidFill>
              </a:rPr>
              <a:t>= </a:t>
            </a:r>
            <a:r>
              <a:rPr lang="en-US" dirty="0">
                <a:solidFill>
                  <a:srgbClr val="8DA6CE"/>
                </a:solidFill>
              </a:rPr>
              <a:t>input</a:t>
            </a:r>
            <a:r>
              <a:rPr lang="en-US" dirty="0">
                <a:solidFill>
                  <a:srgbClr val="F8F8F8"/>
                </a:solidFill>
              </a:rPr>
              <a:t>(“Enter a Number: ”)</a:t>
            </a:r>
          </a:p>
          <a:p>
            <a:r>
              <a:rPr lang="en-US" dirty="0">
                <a:solidFill>
                  <a:srgbClr val="F8F8F8"/>
                </a:solidFill>
              </a:rPr>
              <a:t>Enter a Number: 1</a:t>
            </a:r>
          </a:p>
          <a:p>
            <a:r>
              <a:rPr lang="en-US" dirty="0">
                <a:solidFill>
                  <a:srgbClr val="FBDE2D"/>
                </a:solidFill>
              </a:rPr>
              <a:t>&gt;&gt;&gt; </a:t>
            </a:r>
            <a:r>
              <a:rPr lang="en-US" dirty="0" err="1">
                <a:solidFill>
                  <a:srgbClr val="8DA6CE"/>
                </a:solidFill>
              </a:rPr>
              <a:t>int</a:t>
            </a:r>
            <a:r>
              <a:rPr lang="en-US" dirty="0">
                <a:solidFill>
                  <a:srgbClr val="F8F8F8"/>
                </a:solidFill>
              </a:rPr>
              <a:t>(</a:t>
            </a:r>
            <a:r>
              <a:rPr lang="en-US" dirty="0" err="1">
                <a:solidFill>
                  <a:srgbClr val="F8F8F8"/>
                </a:solidFill>
              </a:rPr>
              <a:t>i</a:t>
            </a:r>
            <a:r>
              <a:rPr lang="en-US" dirty="0">
                <a:solidFill>
                  <a:srgbClr val="F8F8F8"/>
                </a:solidFill>
              </a:rPr>
              <a:t>)</a:t>
            </a:r>
          </a:p>
          <a:p>
            <a:r>
              <a:rPr lang="en-US" dirty="0"/>
              <a:t>1</a:t>
            </a:r>
          </a:p>
        </p:txBody>
      </p:sp>
      <p:sp>
        <p:nvSpPr>
          <p:cNvPr id="5" name="Title 4"/>
          <p:cNvSpPr>
            <a:spLocks noGrp="1"/>
          </p:cNvSpPr>
          <p:nvPr>
            <p:ph type="title"/>
          </p:nvPr>
        </p:nvSpPr>
        <p:spPr/>
        <p:txBody>
          <a:bodyPr/>
          <a:lstStyle/>
          <a:p>
            <a:r>
              <a:rPr lang="en-US" dirty="0"/>
              <a:t>Basic I/O</a:t>
            </a:r>
          </a:p>
        </p:txBody>
      </p:sp>
      <p:sp>
        <p:nvSpPr>
          <p:cNvPr id="7" name="Text Placeholder 6"/>
          <p:cNvSpPr>
            <a:spLocks noGrp="1"/>
          </p:cNvSpPr>
          <p:nvPr>
            <p:ph type="body" sz="quarter" idx="11"/>
          </p:nvPr>
        </p:nvSpPr>
        <p:spPr>
          <a:xfrm>
            <a:off x="462301" y="1201738"/>
            <a:ext cx="3983153" cy="1645920"/>
          </a:xfrm>
        </p:spPr>
        <p:txBody>
          <a:bodyPr>
            <a:normAutofit fontScale="85000" lnSpcReduction="10000"/>
          </a:bodyPr>
          <a:lstStyle/>
          <a:p>
            <a:pPr marL="57149" indent="0">
              <a:buNone/>
            </a:pPr>
            <a:r>
              <a:rPr lang="en-US" b="1" dirty="0">
                <a:solidFill>
                  <a:schemeClr val="accent1"/>
                </a:solidFill>
              </a:rPr>
              <a:t>Get Input with </a:t>
            </a:r>
            <a:r>
              <a:rPr lang="en-US" b="1" dirty="0">
                <a:solidFill>
                  <a:schemeClr val="accent6"/>
                </a:solidFill>
                <a:latin typeface="Menlo" panose="020B0609030804020204" pitchFamily="49" charset="0"/>
                <a:ea typeface="Menlo" panose="020B0609030804020204" pitchFamily="49" charset="0"/>
                <a:cs typeface="Menlo" panose="020B0609030804020204" pitchFamily="49" charset="0"/>
              </a:rPr>
              <a:t>input()</a:t>
            </a:r>
            <a:endParaRPr lang="en-US" b="1" dirty="0">
              <a:solidFill>
                <a:schemeClr val="accent6"/>
              </a:solidFill>
            </a:endParaRPr>
          </a:p>
          <a:p>
            <a:pPr lvl="1"/>
            <a:r>
              <a:rPr lang="en-US" dirty="0"/>
              <a:t>Pass it a prompt string</a:t>
            </a:r>
          </a:p>
          <a:p>
            <a:pPr lvl="1"/>
            <a:r>
              <a:rPr lang="en-US" dirty="0"/>
              <a:t>It will return the user’s input as a string</a:t>
            </a:r>
          </a:p>
          <a:p>
            <a:pPr lvl="1"/>
            <a:r>
              <a:rPr lang="en-US" dirty="0"/>
              <a:t>You can convert the returned string to the data type you need </a:t>
            </a:r>
            <a:r>
              <a:rPr lang="en-US" dirty="0" err="1"/>
              <a:t>int</a:t>
            </a:r>
            <a:r>
              <a:rPr lang="en-US" dirty="0"/>
              <a:t>(), float(), etc.</a:t>
            </a:r>
          </a:p>
        </p:txBody>
      </p:sp>
      <p:sp>
        <p:nvSpPr>
          <p:cNvPr id="9" name="Text Placeholder 6">
            <a:extLst>
              <a:ext uri="{FF2B5EF4-FFF2-40B4-BE49-F238E27FC236}">
                <a16:creationId xmlns:a16="http://schemas.microsoft.com/office/drawing/2014/main" id="{47691DEE-DCCD-3D47-8C0F-DEEF1161208D}"/>
              </a:ext>
            </a:extLst>
          </p:cNvPr>
          <p:cNvSpPr txBox="1">
            <a:spLocks/>
          </p:cNvSpPr>
          <p:nvPr/>
        </p:nvSpPr>
        <p:spPr>
          <a:xfrm>
            <a:off x="4755147" y="1201738"/>
            <a:ext cx="3984498" cy="1645920"/>
          </a:xfrm>
          <a:prstGeom prst="rect">
            <a:avLst/>
          </a:prstGeom>
        </p:spPr>
        <p:txBody>
          <a:bodyPr lIns="0" tIns="34283" rIns="0" bIns="34283">
            <a:normAutofit fontScale="85000" lnSpcReduction="10000"/>
          </a:bodyPr>
          <a:lstStyle>
            <a:lvl1pPr marL="232828" indent="-156629" algn="l" defTabSz="912261" rtl="0" eaLnBrk="1" fontAlgn="base" hangingPunct="1">
              <a:lnSpc>
                <a:spcPct val="95000"/>
              </a:lnSpc>
              <a:spcBef>
                <a:spcPts val="1480"/>
              </a:spcBef>
              <a:spcAft>
                <a:spcPct val="0"/>
              </a:spcAft>
              <a:buClr>
                <a:schemeClr val="tx1"/>
              </a:buClr>
              <a:buSzPct val="60000"/>
              <a:buFont typeface="Arial"/>
              <a:buChar char="•"/>
              <a:defRPr lang="en-US" sz="2667" b="0" i="0" kern="1200">
                <a:solidFill>
                  <a:schemeClr val="tx1"/>
                </a:solidFill>
                <a:latin typeface="+mn-lt"/>
                <a:ea typeface="ＭＳ Ｐゴシック" charset="0"/>
                <a:cs typeface="CiscoSans ExtraLight"/>
              </a:defRPr>
            </a:lvl1pPr>
            <a:lvl2pPr marL="385224" indent="-152396" algn="l" defTabSz="912261" rtl="0" eaLnBrk="1" fontAlgn="base" hangingPunct="1">
              <a:lnSpc>
                <a:spcPct val="95000"/>
              </a:lnSpc>
              <a:spcBef>
                <a:spcPts val="600"/>
              </a:spcBef>
              <a:spcAft>
                <a:spcPct val="0"/>
              </a:spcAft>
              <a:buClr>
                <a:schemeClr val="tx1"/>
              </a:buClr>
              <a:buSzPct val="60000"/>
              <a:buFont typeface="Arial"/>
              <a:buChar char="•"/>
              <a:defRPr lang="en-US" sz="2400" b="0" i="0" kern="1200">
                <a:solidFill>
                  <a:schemeClr val="tx1"/>
                </a:solidFill>
                <a:latin typeface="+mn-lt"/>
                <a:ea typeface="ＭＳ Ｐゴシック" charset="0"/>
                <a:cs typeface="CiscoSans ExtraLight"/>
              </a:defRPr>
            </a:lvl2pPr>
            <a:lvl3pPr marL="537620" indent="-152396" algn="l" defTabSz="912261" rtl="0" eaLnBrk="1" fontAlgn="base" hangingPunct="1">
              <a:lnSpc>
                <a:spcPct val="95000"/>
              </a:lnSpc>
              <a:spcBef>
                <a:spcPts val="833"/>
              </a:spcBef>
              <a:spcAft>
                <a:spcPct val="0"/>
              </a:spcAft>
              <a:buClr>
                <a:schemeClr val="tx1"/>
              </a:buClr>
              <a:buSzPct val="60000"/>
              <a:buFont typeface="Arial"/>
              <a:buChar char="•"/>
              <a:defRPr lang="en-US" sz="2133" b="0" i="0" kern="1200">
                <a:solidFill>
                  <a:schemeClr val="tx1"/>
                </a:solidFill>
                <a:latin typeface="+mn-lt"/>
                <a:ea typeface="ＭＳ Ｐゴシック" charset="0"/>
                <a:cs typeface="CiscoSans ExtraLight"/>
              </a:defRPr>
            </a:lvl3pPr>
            <a:lvl4pPr marL="690016" indent="-152396" algn="l" defTabSz="912261" rtl="0" eaLnBrk="1" fontAlgn="base" hangingPunct="1">
              <a:lnSpc>
                <a:spcPct val="95000"/>
              </a:lnSpc>
              <a:spcBef>
                <a:spcPts val="833"/>
              </a:spcBef>
              <a:spcAft>
                <a:spcPct val="0"/>
              </a:spcAft>
              <a:buClr>
                <a:schemeClr val="tx1"/>
              </a:buClr>
              <a:buSzPct val="60000"/>
              <a:buFont typeface="Arial"/>
              <a:buChar char="•"/>
              <a:defRPr lang="en-US" sz="1867" b="0" i="0" kern="1200">
                <a:solidFill>
                  <a:schemeClr val="tx1"/>
                </a:solidFill>
                <a:latin typeface="+mn-lt"/>
                <a:ea typeface="ＭＳ Ｐゴシック" charset="0"/>
                <a:cs typeface="CiscoSans ExtraLight"/>
              </a:defRPr>
            </a:lvl4pPr>
            <a:lvl5pPr marL="842412" indent="-152396" algn="l" defTabSz="912261" rtl="0" eaLnBrk="1" fontAlgn="base" hangingPunct="1">
              <a:lnSpc>
                <a:spcPct val="95000"/>
              </a:lnSpc>
              <a:spcBef>
                <a:spcPts val="833"/>
              </a:spcBef>
              <a:spcAft>
                <a:spcPct val="0"/>
              </a:spcAft>
              <a:buClr>
                <a:schemeClr val="tx1"/>
              </a:buClr>
              <a:buSzPct val="60000"/>
              <a:buFont typeface="Arial"/>
              <a:buChar char="•"/>
              <a:defRPr lang="en-US" sz="1600" b="0" i="0" kern="1200">
                <a:solidFill>
                  <a:schemeClr val="tx1"/>
                </a:solidFill>
                <a:latin typeface="+mn-lt"/>
                <a:ea typeface="ＭＳ Ｐゴシック" charset="0"/>
                <a:cs typeface="CiscoSans ExtraLight"/>
              </a:defRPr>
            </a:lvl5pPr>
            <a:lvl6pPr marL="1151779" indent="-228588" algn="l" defTabSz="914346" rtl="0" eaLnBrk="1" latinLnBrk="0" hangingPunct="1">
              <a:spcBef>
                <a:spcPts val="800"/>
              </a:spcBef>
              <a:buFont typeface="Arial" pitchFamily="34" charset="0"/>
              <a:buChar char="•"/>
              <a:defRPr sz="1200" kern="1200" baseline="0">
                <a:solidFill>
                  <a:schemeClr val="tx1"/>
                </a:solidFill>
                <a:latin typeface="+mn-lt"/>
                <a:ea typeface="+mn-ea"/>
                <a:cs typeface="+mn-cs"/>
              </a:defRPr>
            </a:lvl6pPr>
            <a:lvl7pPr marL="1247761" indent="-228557" algn="l" defTabSz="914346" rtl="0" eaLnBrk="1" latinLnBrk="0" hangingPunct="1">
              <a:spcBef>
                <a:spcPts val="800"/>
              </a:spcBef>
              <a:buFont typeface="Arial" pitchFamily="34" charset="0"/>
              <a:buChar char="•"/>
              <a:defRPr sz="1067" kern="1200" baseline="0">
                <a:solidFill>
                  <a:schemeClr val="tx1"/>
                </a:solidFill>
                <a:latin typeface="+mn-lt"/>
                <a:ea typeface="+mn-ea"/>
                <a:cs typeface="+mn-cs"/>
              </a:defRPr>
            </a:lvl7pPr>
            <a:lvl8pPr marL="3200213" indent="0" algn="l" defTabSz="914346" rtl="0" eaLnBrk="1" latinLnBrk="0" hangingPunct="1">
              <a:spcBef>
                <a:spcPct val="20000"/>
              </a:spcBef>
              <a:buFont typeface="Arial" pitchFamily="34" charset="0"/>
              <a:buNone/>
              <a:defRPr sz="2000" kern="1200">
                <a:solidFill>
                  <a:schemeClr val="tx1"/>
                </a:solidFill>
                <a:latin typeface="+mn-lt"/>
                <a:ea typeface="+mn-ea"/>
                <a:cs typeface="+mn-cs"/>
              </a:defRPr>
            </a:lvl8pPr>
            <a:lvl9pPr marL="3885974" indent="-228588" algn="l" defTabSz="914346"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57149" indent="0">
              <a:buNone/>
            </a:pPr>
            <a:r>
              <a:rPr lang="en-US" sz="2000" b="1" dirty="0">
                <a:solidFill>
                  <a:schemeClr val="accent1"/>
                </a:solidFill>
              </a:rPr>
              <a:t>Display Output with </a:t>
            </a:r>
            <a:r>
              <a:rPr lang="en-US" sz="2000" b="1" dirty="0">
                <a:solidFill>
                  <a:schemeClr val="accent6"/>
                </a:solidFill>
                <a:latin typeface="Menlo" panose="020B0609030804020204" pitchFamily="49" charset="0"/>
                <a:ea typeface="Menlo" panose="020B0609030804020204" pitchFamily="49" charset="0"/>
                <a:cs typeface="Menlo" panose="020B0609030804020204" pitchFamily="49" charset="0"/>
              </a:rPr>
              <a:t>print()</a:t>
            </a:r>
            <a:endParaRPr lang="en-US" sz="2000" b="1" dirty="0">
              <a:solidFill>
                <a:schemeClr val="accent6"/>
              </a:solidFill>
            </a:endParaRPr>
          </a:p>
          <a:p>
            <a:pPr lvl="1"/>
            <a:r>
              <a:rPr lang="en-US" sz="1800" dirty="0"/>
              <a:t>Can pass multiple values</a:t>
            </a:r>
          </a:p>
          <a:p>
            <a:pPr lvl="1"/>
            <a:r>
              <a:rPr lang="en-US" sz="1800" dirty="0"/>
              <a:t>It will concatenate those values with separators in between (default = spaces)</a:t>
            </a:r>
          </a:p>
          <a:p>
            <a:pPr lvl="1"/>
            <a:r>
              <a:rPr lang="en-US" sz="1800" dirty="0"/>
              <a:t>It will add (by default) a newline (‘\n’) to the end</a:t>
            </a:r>
          </a:p>
        </p:txBody>
      </p:sp>
    </p:spTree>
    <p:extLst>
      <p:ext uri="{BB962C8B-B14F-4D97-AF65-F5344CB8AC3E}">
        <p14:creationId xmlns:p14="http://schemas.microsoft.com/office/powerpoint/2010/main" val="11020805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p:txBody>
          <a:bodyPr/>
          <a:lstStyle/>
          <a:p>
            <a:pPr marL="57149" indent="0">
              <a:buNone/>
            </a:pPr>
            <a:r>
              <a:rPr lang="en-US" sz="1800" b="1" dirty="0"/>
              <a:t>Syntax:</a:t>
            </a:r>
          </a:p>
          <a:p>
            <a:pPr marL="685800" lvl="2" indent="0">
              <a:spcBef>
                <a:spcPts val="0"/>
              </a:spcBef>
              <a:buNone/>
            </a:pPr>
            <a:r>
              <a:rPr lang="en-US" sz="1350" b="1" dirty="0">
                <a:solidFill>
                  <a:schemeClr val="accent6"/>
                </a:solidFill>
                <a:latin typeface="Menlo" panose="020B0609030804020204" pitchFamily="49" charset="0"/>
                <a:ea typeface="Menlo" panose="020B0609030804020204" pitchFamily="49" charset="0"/>
                <a:cs typeface="Menlo" panose="020B0609030804020204" pitchFamily="49" charset="0"/>
              </a:rPr>
              <a:t>if</a:t>
            </a:r>
            <a:r>
              <a:rPr lang="en-US" sz="1350" dirty="0">
                <a:solidFill>
                  <a:schemeClr val="accent6"/>
                </a:solidFill>
                <a:latin typeface="Menlo" panose="020B0609030804020204" pitchFamily="49" charset="0"/>
                <a:ea typeface="Menlo" panose="020B0609030804020204" pitchFamily="49" charset="0"/>
                <a:cs typeface="Menlo" panose="020B0609030804020204" pitchFamily="49" charset="0"/>
              </a:rPr>
              <a:t> </a:t>
            </a:r>
            <a:r>
              <a:rPr lang="en-US" sz="1350" i="1" dirty="0">
                <a:solidFill>
                  <a:schemeClr val="accent6"/>
                </a:solidFill>
                <a:latin typeface="Menlo" panose="020B0609030804020204" pitchFamily="49" charset="0"/>
                <a:ea typeface="Menlo" panose="020B0609030804020204" pitchFamily="49" charset="0"/>
                <a:cs typeface="Menlo" panose="020B0609030804020204" pitchFamily="49" charset="0"/>
              </a:rPr>
              <a:t>expression1</a:t>
            </a:r>
            <a:r>
              <a:rPr lang="en-US" sz="1350" dirty="0">
                <a:solidFill>
                  <a:schemeClr val="accent6"/>
                </a:solidFill>
                <a:latin typeface="Menlo" panose="020B0609030804020204" pitchFamily="49" charset="0"/>
                <a:ea typeface="Menlo" panose="020B0609030804020204" pitchFamily="49" charset="0"/>
                <a:cs typeface="Menlo" panose="020B0609030804020204" pitchFamily="49" charset="0"/>
              </a:rPr>
              <a:t>:</a:t>
            </a:r>
          </a:p>
          <a:p>
            <a:pPr marL="685800" lvl="3" indent="0">
              <a:spcBef>
                <a:spcPts val="0"/>
              </a:spcBef>
              <a:buNone/>
            </a:pPr>
            <a:r>
              <a:rPr lang="en-US" sz="1350" dirty="0">
                <a:solidFill>
                  <a:schemeClr val="accent6"/>
                </a:solidFill>
                <a:latin typeface="Menlo" panose="020B0609030804020204" pitchFamily="49" charset="0"/>
                <a:ea typeface="Menlo" panose="020B0609030804020204" pitchFamily="49" charset="0"/>
                <a:cs typeface="Menlo" panose="020B0609030804020204" pitchFamily="49" charset="0"/>
              </a:rPr>
              <a:t>    </a:t>
            </a:r>
            <a:r>
              <a:rPr lang="en-US" sz="1350" i="1" dirty="0">
                <a:solidFill>
                  <a:schemeClr val="bg2">
                    <a:lumMod val="50000"/>
                  </a:schemeClr>
                </a:solidFill>
                <a:latin typeface="Menlo" panose="020B0609030804020204" pitchFamily="49" charset="0"/>
                <a:ea typeface="Menlo" panose="020B0609030804020204" pitchFamily="49" charset="0"/>
                <a:cs typeface="Menlo" panose="020B0609030804020204" pitchFamily="49" charset="0"/>
              </a:rPr>
              <a:t>statements</a:t>
            </a:r>
            <a:r>
              <a:rPr lang="mr-IN" sz="1350" i="1" dirty="0">
                <a:solidFill>
                  <a:schemeClr val="bg2">
                    <a:lumMod val="50000"/>
                  </a:schemeClr>
                </a:solidFill>
                <a:latin typeface="Menlo" panose="020B0609030804020204" pitchFamily="49" charset="0"/>
                <a:ea typeface="Menlo" panose="020B0609030804020204" pitchFamily="49" charset="0"/>
              </a:rPr>
              <a:t>…</a:t>
            </a:r>
            <a:endParaRPr lang="en-US" sz="1350" i="1" dirty="0">
              <a:solidFill>
                <a:schemeClr val="bg2">
                  <a:lumMod val="50000"/>
                </a:schemeClr>
              </a:solidFill>
              <a:latin typeface="Menlo" panose="020B0609030804020204" pitchFamily="49" charset="0"/>
              <a:ea typeface="Menlo" panose="020B0609030804020204" pitchFamily="49" charset="0"/>
              <a:cs typeface="Menlo" panose="020B0609030804020204" pitchFamily="49" charset="0"/>
            </a:endParaRPr>
          </a:p>
          <a:p>
            <a:pPr marL="685800" lvl="3" indent="0">
              <a:spcBef>
                <a:spcPts val="0"/>
              </a:spcBef>
              <a:buNone/>
            </a:pPr>
            <a:r>
              <a:rPr lang="en-US" sz="1350" b="1" dirty="0" err="1">
                <a:solidFill>
                  <a:schemeClr val="accent6"/>
                </a:solidFill>
                <a:latin typeface="Menlo" panose="020B0609030804020204" pitchFamily="49" charset="0"/>
                <a:ea typeface="Menlo" panose="020B0609030804020204" pitchFamily="49" charset="0"/>
                <a:cs typeface="Menlo" panose="020B0609030804020204" pitchFamily="49" charset="0"/>
              </a:rPr>
              <a:t>elif</a:t>
            </a:r>
            <a:r>
              <a:rPr lang="en-US" sz="1350" dirty="0">
                <a:solidFill>
                  <a:schemeClr val="accent6"/>
                </a:solidFill>
                <a:latin typeface="Menlo" panose="020B0609030804020204" pitchFamily="49" charset="0"/>
                <a:ea typeface="Menlo" panose="020B0609030804020204" pitchFamily="49" charset="0"/>
                <a:cs typeface="Menlo" panose="020B0609030804020204" pitchFamily="49" charset="0"/>
              </a:rPr>
              <a:t> </a:t>
            </a:r>
            <a:r>
              <a:rPr lang="en-US" sz="1350" i="1" dirty="0">
                <a:solidFill>
                  <a:schemeClr val="accent6"/>
                </a:solidFill>
                <a:latin typeface="Menlo" panose="020B0609030804020204" pitchFamily="49" charset="0"/>
                <a:ea typeface="Menlo" panose="020B0609030804020204" pitchFamily="49" charset="0"/>
                <a:cs typeface="Menlo" panose="020B0609030804020204" pitchFamily="49" charset="0"/>
              </a:rPr>
              <a:t>expression2</a:t>
            </a:r>
            <a:r>
              <a:rPr lang="en-US" sz="1350" dirty="0">
                <a:solidFill>
                  <a:schemeClr val="accent6"/>
                </a:solidFill>
                <a:latin typeface="Menlo" panose="020B0609030804020204" pitchFamily="49" charset="0"/>
                <a:ea typeface="Menlo" panose="020B0609030804020204" pitchFamily="49" charset="0"/>
                <a:cs typeface="Menlo" panose="020B0609030804020204" pitchFamily="49" charset="0"/>
              </a:rPr>
              <a:t>:</a:t>
            </a:r>
          </a:p>
          <a:p>
            <a:pPr marL="685800" lvl="3" indent="0">
              <a:spcBef>
                <a:spcPts val="0"/>
              </a:spcBef>
              <a:buNone/>
            </a:pPr>
            <a:r>
              <a:rPr lang="en-US" sz="1350" dirty="0">
                <a:solidFill>
                  <a:schemeClr val="accent6"/>
                </a:solidFill>
                <a:latin typeface="Menlo" panose="020B0609030804020204" pitchFamily="49" charset="0"/>
                <a:ea typeface="Menlo" panose="020B0609030804020204" pitchFamily="49" charset="0"/>
                <a:cs typeface="Menlo" panose="020B0609030804020204" pitchFamily="49" charset="0"/>
              </a:rPr>
              <a:t>    </a:t>
            </a:r>
            <a:r>
              <a:rPr lang="en-US" sz="1350" i="1" dirty="0">
                <a:solidFill>
                  <a:schemeClr val="bg2">
                    <a:lumMod val="50000"/>
                  </a:schemeClr>
                </a:solidFill>
                <a:latin typeface="Menlo" panose="020B0609030804020204" pitchFamily="49" charset="0"/>
                <a:ea typeface="Menlo" panose="020B0609030804020204" pitchFamily="49" charset="0"/>
                <a:cs typeface="Menlo" panose="020B0609030804020204" pitchFamily="49" charset="0"/>
              </a:rPr>
              <a:t>statements</a:t>
            </a:r>
            <a:r>
              <a:rPr lang="mr-IN" sz="1350" i="1" dirty="0">
                <a:solidFill>
                  <a:schemeClr val="bg2">
                    <a:lumMod val="50000"/>
                  </a:schemeClr>
                </a:solidFill>
                <a:latin typeface="Menlo" panose="020B0609030804020204" pitchFamily="49" charset="0"/>
                <a:ea typeface="Menlo" panose="020B0609030804020204" pitchFamily="49" charset="0"/>
              </a:rPr>
              <a:t>…</a:t>
            </a:r>
            <a:endParaRPr lang="en-US" sz="1350" i="1" dirty="0">
              <a:solidFill>
                <a:schemeClr val="bg2">
                  <a:lumMod val="50000"/>
                </a:schemeClr>
              </a:solidFill>
              <a:latin typeface="Menlo" panose="020B0609030804020204" pitchFamily="49" charset="0"/>
              <a:ea typeface="Menlo" panose="020B0609030804020204" pitchFamily="49" charset="0"/>
              <a:cs typeface="Menlo" panose="020B0609030804020204" pitchFamily="49" charset="0"/>
            </a:endParaRPr>
          </a:p>
          <a:p>
            <a:pPr marL="685800" lvl="3" indent="0">
              <a:spcBef>
                <a:spcPts val="0"/>
              </a:spcBef>
              <a:buNone/>
            </a:pPr>
            <a:r>
              <a:rPr lang="en-US" sz="1350" b="1" dirty="0">
                <a:solidFill>
                  <a:schemeClr val="accent6"/>
                </a:solidFill>
                <a:latin typeface="Menlo" panose="020B0609030804020204" pitchFamily="49" charset="0"/>
                <a:ea typeface="Menlo" panose="020B0609030804020204" pitchFamily="49" charset="0"/>
                <a:cs typeface="Menlo" panose="020B0609030804020204" pitchFamily="49" charset="0"/>
              </a:rPr>
              <a:t>else:</a:t>
            </a:r>
          </a:p>
          <a:p>
            <a:pPr marL="685800" lvl="3" indent="0">
              <a:spcBef>
                <a:spcPts val="0"/>
              </a:spcBef>
              <a:buNone/>
            </a:pPr>
            <a:r>
              <a:rPr lang="en-US" sz="1350" dirty="0">
                <a:solidFill>
                  <a:schemeClr val="accent6"/>
                </a:solidFill>
                <a:latin typeface="Menlo" panose="020B0609030804020204" pitchFamily="49" charset="0"/>
                <a:ea typeface="Menlo" panose="020B0609030804020204" pitchFamily="49" charset="0"/>
                <a:cs typeface="Menlo" panose="020B0609030804020204" pitchFamily="49" charset="0"/>
              </a:rPr>
              <a:t>    </a:t>
            </a:r>
            <a:r>
              <a:rPr lang="en-US" sz="1350" i="1" dirty="0">
                <a:solidFill>
                  <a:schemeClr val="bg2">
                    <a:lumMod val="50000"/>
                  </a:schemeClr>
                </a:solidFill>
                <a:latin typeface="Menlo" panose="020B0609030804020204" pitchFamily="49" charset="0"/>
                <a:ea typeface="Menlo" panose="020B0609030804020204" pitchFamily="49" charset="0"/>
                <a:cs typeface="Menlo" panose="020B0609030804020204" pitchFamily="49" charset="0"/>
              </a:rPr>
              <a:t>statements</a:t>
            </a:r>
            <a:r>
              <a:rPr lang="mr-IN" sz="1350" i="1" dirty="0">
                <a:solidFill>
                  <a:schemeClr val="bg2">
                    <a:lumMod val="50000"/>
                  </a:schemeClr>
                </a:solidFill>
                <a:latin typeface="Menlo" panose="020B0609030804020204" pitchFamily="49" charset="0"/>
                <a:ea typeface="Menlo" panose="020B0609030804020204" pitchFamily="49" charset="0"/>
              </a:rPr>
              <a:t>…</a:t>
            </a:r>
            <a:endParaRPr lang="en-US" sz="1350" i="1" dirty="0">
              <a:solidFill>
                <a:schemeClr val="bg2">
                  <a:lumMod val="50000"/>
                </a:schemeClr>
              </a:solidFill>
              <a:latin typeface="Menlo" panose="020B0609030804020204" pitchFamily="49" charset="0"/>
              <a:ea typeface="Menlo" panose="020B0609030804020204" pitchFamily="49" charset="0"/>
              <a:cs typeface="Menlo" panose="020B0609030804020204" pitchFamily="49" charset="0"/>
            </a:endParaRPr>
          </a:p>
          <a:p>
            <a:pPr marL="342900" indent="-205740">
              <a:buClr>
                <a:schemeClr val="accent2"/>
              </a:buClr>
              <a:buFont typeface="Wingdings" pitchFamily="2" charset="2"/>
              <a:buChar char="ü"/>
            </a:pPr>
            <a:r>
              <a:rPr lang="en-US" sz="1800" dirty="0"/>
              <a:t>Indentation is important!</a:t>
            </a:r>
          </a:p>
          <a:p>
            <a:pPr marL="342900" indent="-205740">
              <a:buClr>
                <a:schemeClr val="accent2"/>
              </a:buClr>
              <a:buFont typeface="Wingdings" pitchFamily="2" charset="2"/>
              <a:buChar char="ü"/>
            </a:pPr>
            <a:r>
              <a:rPr lang="en-US" sz="1800" dirty="0"/>
              <a:t>4 spaces indent recommended</a:t>
            </a:r>
          </a:p>
          <a:p>
            <a:pPr marL="342900" indent="-205740">
              <a:buClr>
                <a:schemeClr val="accent2"/>
              </a:buClr>
              <a:buFont typeface="Wingdings" pitchFamily="2" charset="2"/>
              <a:buChar char="ü"/>
            </a:pPr>
            <a:r>
              <a:rPr lang="en-US" sz="1800" dirty="0"/>
              <a:t>You can nest if statements</a:t>
            </a:r>
          </a:p>
        </p:txBody>
      </p:sp>
      <p:sp>
        <p:nvSpPr>
          <p:cNvPr id="8" name="Text Placeholder 7"/>
          <p:cNvSpPr>
            <a:spLocks noGrp="1"/>
          </p:cNvSpPr>
          <p:nvPr>
            <p:ph type="body" sz="quarter" idx="11"/>
          </p:nvPr>
        </p:nvSpPr>
        <p:spPr/>
        <p:txBody>
          <a:bodyPr/>
          <a:lstStyle/>
          <a:p>
            <a:pPr marL="57149" indent="0">
              <a:buNone/>
            </a:pPr>
            <a:r>
              <a:rPr lang="en-US" sz="1800" b="1" dirty="0"/>
              <a:t>Comparison Operators:</a:t>
            </a:r>
          </a:p>
          <a:p>
            <a:pPr marL="342900" lvl="1" indent="0">
              <a:buNone/>
            </a:pPr>
            <a:r>
              <a:rPr lang="en-US" sz="1500" dirty="0"/>
              <a:t>Less than			</a:t>
            </a:r>
            <a:r>
              <a:rPr lang="en-US" sz="1500" b="1" dirty="0">
                <a:solidFill>
                  <a:schemeClr val="accent6"/>
                </a:solidFill>
                <a:latin typeface="Menlo" panose="020B0609030804020204" pitchFamily="49" charset="0"/>
                <a:ea typeface="Menlo" panose="020B0609030804020204" pitchFamily="49" charset="0"/>
                <a:cs typeface="Menlo" panose="020B0609030804020204" pitchFamily="49" charset="0"/>
              </a:rPr>
              <a:t>&lt;</a:t>
            </a:r>
          </a:p>
          <a:p>
            <a:pPr marL="342900" lvl="1" indent="0">
              <a:buNone/>
            </a:pPr>
            <a:r>
              <a:rPr lang="en-US" sz="1500" dirty="0"/>
              <a:t>Greater than		</a:t>
            </a:r>
            <a:r>
              <a:rPr lang="en-US" sz="1500" b="1" dirty="0">
                <a:solidFill>
                  <a:schemeClr val="accent6"/>
                </a:solidFill>
                <a:latin typeface="Menlo" panose="020B0609030804020204" pitchFamily="49" charset="0"/>
                <a:ea typeface="Menlo" panose="020B0609030804020204" pitchFamily="49" charset="0"/>
                <a:cs typeface="Menlo" panose="020B0609030804020204" pitchFamily="49" charset="0"/>
              </a:rPr>
              <a:t>&gt;</a:t>
            </a:r>
          </a:p>
          <a:p>
            <a:pPr marL="342900" lvl="1" indent="0">
              <a:buNone/>
            </a:pPr>
            <a:r>
              <a:rPr lang="en-US" sz="1500" dirty="0"/>
              <a:t>Less than or equal to	</a:t>
            </a:r>
            <a:r>
              <a:rPr lang="en-US" sz="1500" b="1" dirty="0">
                <a:solidFill>
                  <a:schemeClr val="accent6"/>
                </a:solidFill>
                <a:latin typeface="Menlo" panose="020B0609030804020204" pitchFamily="49" charset="0"/>
                <a:ea typeface="Menlo" panose="020B0609030804020204" pitchFamily="49" charset="0"/>
                <a:cs typeface="Menlo" panose="020B0609030804020204" pitchFamily="49" charset="0"/>
              </a:rPr>
              <a:t>&lt;=</a:t>
            </a:r>
          </a:p>
          <a:p>
            <a:pPr marL="342900" lvl="1" indent="0">
              <a:buNone/>
            </a:pPr>
            <a:r>
              <a:rPr lang="en-US" sz="1500" dirty="0"/>
              <a:t>Greater than or equal to	</a:t>
            </a:r>
            <a:r>
              <a:rPr lang="en-US" sz="1500" b="1" dirty="0">
                <a:solidFill>
                  <a:schemeClr val="accent6"/>
                </a:solidFill>
                <a:latin typeface="Menlo" panose="020B0609030804020204" pitchFamily="49" charset="0"/>
                <a:ea typeface="Menlo" panose="020B0609030804020204" pitchFamily="49" charset="0"/>
                <a:cs typeface="Menlo" panose="020B0609030804020204" pitchFamily="49" charset="0"/>
              </a:rPr>
              <a:t>&gt;=</a:t>
            </a:r>
          </a:p>
          <a:p>
            <a:pPr marL="342900" lvl="1" indent="0">
              <a:buNone/>
            </a:pPr>
            <a:r>
              <a:rPr lang="en-US" sz="1500" dirty="0"/>
              <a:t>Equal			</a:t>
            </a:r>
            <a:r>
              <a:rPr lang="en-US" sz="1500" b="1" dirty="0">
                <a:solidFill>
                  <a:schemeClr val="accent6"/>
                </a:solidFill>
                <a:latin typeface="Menlo" panose="020B0609030804020204" pitchFamily="49" charset="0"/>
                <a:ea typeface="Menlo" panose="020B0609030804020204" pitchFamily="49" charset="0"/>
                <a:cs typeface="Menlo" panose="020B0609030804020204" pitchFamily="49" charset="0"/>
              </a:rPr>
              <a:t>==</a:t>
            </a:r>
          </a:p>
          <a:p>
            <a:pPr marL="342900" lvl="1" indent="0">
              <a:buNone/>
            </a:pPr>
            <a:r>
              <a:rPr lang="en-US" sz="1500" dirty="0"/>
              <a:t>Not Equal			</a:t>
            </a:r>
            <a:r>
              <a:rPr lang="en-US" sz="1500" b="1" dirty="0">
                <a:solidFill>
                  <a:schemeClr val="accent6"/>
                </a:solidFill>
                <a:latin typeface="Menlo" panose="020B0609030804020204" pitchFamily="49" charset="0"/>
                <a:ea typeface="Menlo" panose="020B0609030804020204" pitchFamily="49" charset="0"/>
                <a:cs typeface="Menlo" panose="020B0609030804020204" pitchFamily="49" charset="0"/>
              </a:rPr>
              <a:t>!=</a:t>
            </a:r>
          </a:p>
          <a:p>
            <a:pPr marL="342900" lvl="1" indent="0">
              <a:buNone/>
            </a:pPr>
            <a:r>
              <a:rPr lang="en-US" sz="1500" dirty="0"/>
              <a:t>Contains element		</a:t>
            </a:r>
            <a:r>
              <a:rPr lang="en-US" sz="1500" b="1" dirty="0">
                <a:solidFill>
                  <a:schemeClr val="accent6"/>
                </a:solidFill>
                <a:latin typeface="Menlo" panose="020B0609030804020204" pitchFamily="49" charset="0"/>
                <a:ea typeface="Menlo" panose="020B0609030804020204" pitchFamily="49" charset="0"/>
                <a:cs typeface="Menlo" panose="020B0609030804020204" pitchFamily="49" charset="0"/>
              </a:rPr>
              <a:t>in</a:t>
            </a:r>
          </a:p>
          <a:p>
            <a:pPr marL="57149" indent="0">
              <a:buNone/>
            </a:pPr>
            <a:r>
              <a:rPr lang="en-US" sz="1800" dirty="0"/>
              <a:t>Combine expressions with:  </a:t>
            </a:r>
            <a:r>
              <a:rPr lang="en-US" sz="1800" b="1" dirty="0">
                <a:solidFill>
                  <a:schemeClr val="accent6"/>
                </a:solidFill>
                <a:latin typeface="Menlo" panose="020B0609030804020204" pitchFamily="49" charset="0"/>
                <a:ea typeface="Menlo" panose="020B0609030804020204" pitchFamily="49" charset="0"/>
                <a:cs typeface="Menlo" panose="020B0609030804020204" pitchFamily="49" charset="0"/>
              </a:rPr>
              <a:t>and</a:t>
            </a:r>
            <a:r>
              <a:rPr lang="en-US" sz="1800" dirty="0"/>
              <a:t>, </a:t>
            </a:r>
            <a:r>
              <a:rPr lang="en-US" sz="1800" b="1" dirty="0">
                <a:solidFill>
                  <a:schemeClr val="accent6"/>
                </a:solidFill>
                <a:latin typeface="Menlo" panose="020B0609030804020204" pitchFamily="49" charset="0"/>
                <a:ea typeface="Menlo" panose="020B0609030804020204" pitchFamily="49" charset="0"/>
                <a:cs typeface="Menlo" panose="020B0609030804020204" pitchFamily="49" charset="0"/>
              </a:rPr>
              <a:t>or</a:t>
            </a:r>
          </a:p>
          <a:p>
            <a:pPr marL="57149" indent="0">
              <a:buNone/>
            </a:pPr>
            <a:r>
              <a:rPr lang="en-US" sz="1800" dirty="0"/>
              <a:t>Negate with:  </a:t>
            </a:r>
            <a:r>
              <a:rPr lang="en-US" sz="1800" b="1" dirty="0">
                <a:solidFill>
                  <a:schemeClr val="accent6"/>
                </a:solidFill>
                <a:latin typeface="Menlo" panose="020B0609030804020204" pitchFamily="49" charset="0"/>
                <a:ea typeface="Menlo" panose="020B0609030804020204" pitchFamily="49" charset="0"/>
                <a:cs typeface="Menlo" panose="020B0609030804020204" pitchFamily="49" charset="0"/>
              </a:rPr>
              <a:t>not</a:t>
            </a:r>
          </a:p>
        </p:txBody>
      </p:sp>
      <p:sp>
        <p:nvSpPr>
          <p:cNvPr id="6" name="Title 5"/>
          <p:cNvSpPr>
            <a:spLocks noGrp="1"/>
          </p:cNvSpPr>
          <p:nvPr>
            <p:ph type="title"/>
          </p:nvPr>
        </p:nvSpPr>
        <p:spPr/>
        <p:txBody>
          <a:bodyPr/>
          <a:lstStyle/>
          <a:p>
            <a:r>
              <a:rPr lang="en-US"/>
              <a:t>Conditionals</a:t>
            </a:r>
          </a:p>
        </p:txBody>
      </p:sp>
    </p:spTree>
    <p:extLst>
      <p:ext uri="{BB962C8B-B14F-4D97-AF65-F5344CB8AC3E}">
        <p14:creationId xmlns:p14="http://schemas.microsoft.com/office/powerpoint/2010/main" val="3462215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6F19EF24-804C-AA4F-B71B-D56E6882FC87}"/>
              </a:ext>
            </a:extLst>
          </p:cNvPr>
          <p:cNvSpPr>
            <a:spLocks noGrp="1"/>
          </p:cNvSpPr>
          <p:nvPr>
            <p:ph type="body" sz="quarter" idx="12"/>
          </p:nvPr>
        </p:nvSpPr>
        <p:spPr/>
        <p:txBody>
          <a:bodyPr/>
          <a:lstStyle/>
          <a:p>
            <a:r>
              <a:rPr lang="en-US" dirty="0">
                <a:solidFill>
                  <a:srgbClr val="FBDE2D"/>
                </a:solidFill>
              </a:rPr>
              <a:t>&gt;&gt;&gt; </a:t>
            </a:r>
            <a:r>
              <a:rPr lang="en-US" dirty="0">
                <a:solidFill>
                  <a:srgbClr val="F8F8F8"/>
                </a:solidFill>
              </a:rPr>
              <a:t>b </a:t>
            </a:r>
            <a:r>
              <a:rPr lang="en-US" dirty="0">
                <a:solidFill>
                  <a:srgbClr val="FBDE2D"/>
                </a:solidFill>
              </a:rPr>
              <a:t>= </a:t>
            </a:r>
            <a:r>
              <a:rPr lang="en-US" dirty="0">
                <a:solidFill>
                  <a:srgbClr val="D8FA3C"/>
                </a:solidFill>
              </a:rPr>
              <a:t>5</a:t>
            </a:r>
            <a:endParaRPr lang="en-US" dirty="0">
              <a:solidFill>
                <a:srgbClr val="F8F8F8"/>
              </a:solidFill>
            </a:endParaRPr>
          </a:p>
          <a:p>
            <a:r>
              <a:rPr lang="en-US" dirty="0">
                <a:solidFill>
                  <a:srgbClr val="FBDE2D"/>
                </a:solidFill>
              </a:rPr>
              <a:t>&gt;&gt;&gt; if </a:t>
            </a:r>
            <a:r>
              <a:rPr lang="en-US" dirty="0">
                <a:solidFill>
                  <a:srgbClr val="F8F8F8"/>
                </a:solidFill>
              </a:rPr>
              <a:t>b </a:t>
            </a:r>
            <a:r>
              <a:rPr lang="en-US" dirty="0">
                <a:solidFill>
                  <a:srgbClr val="FBDE2D"/>
                </a:solidFill>
              </a:rPr>
              <a:t>&lt; </a:t>
            </a:r>
            <a:r>
              <a:rPr lang="en-US" dirty="0">
                <a:solidFill>
                  <a:srgbClr val="D8FA3C"/>
                </a:solidFill>
              </a:rPr>
              <a:t>0</a:t>
            </a:r>
            <a:r>
              <a:rPr lang="en-US" dirty="0">
                <a:solidFill>
                  <a:srgbClr val="F8F8F8"/>
                </a:solidFill>
              </a:rPr>
              <a:t>:</a:t>
            </a:r>
          </a:p>
          <a:p>
            <a:r>
              <a:rPr lang="en-US" dirty="0">
                <a:solidFill>
                  <a:srgbClr val="D8FA3C"/>
                </a:solidFill>
              </a:rPr>
              <a:t>...     </a:t>
            </a:r>
            <a:r>
              <a:rPr lang="en-US" dirty="0">
                <a:solidFill>
                  <a:srgbClr val="8DA6CE"/>
                </a:solidFill>
              </a:rPr>
              <a:t>print</a:t>
            </a:r>
            <a:r>
              <a:rPr lang="en-US" dirty="0">
                <a:solidFill>
                  <a:srgbClr val="F8F8F8"/>
                </a:solidFill>
              </a:rPr>
              <a:t>(</a:t>
            </a:r>
            <a:r>
              <a:rPr lang="en-US" dirty="0">
                <a:solidFill>
                  <a:srgbClr val="61CE3C"/>
                </a:solidFill>
              </a:rPr>
              <a:t>"b is less than zero"</a:t>
            </a:r>
            <a:r>
              <a:rPr lang="en-US" dirty="0">
                <a:solidFill>
                  <a:srgbClr val="F8F8F8"/>
                </a:solidFill>
              </a:rPr>
              <a:t>)</a:t>
            </a:r>
          </a:p>
          <a:p>
            <a:r>
              <a:rPr lang="en-US" dirty="0">
                <a:solidFill>
                  <a:srgbClr val="D8FA3C"/>
                </a:solidFill>
              </a:rPr>
              <a:t>... </a:t>
            </a:r>
            <a:r>
              <a:rPr lang="en-US" dirty="0" err="1">
                <a:solidFill>
                  <a:srgbClr val="FBDE2D"/>
                </a:solidFill>
              </a:rPr>
              <a:t>elif</a:t>
            </a:r>
            <a:r>
              <a:rPr lang="en-US" dirty="0">
                <a:solidFill>
                  <a:srgbClr val="FBDE2D"/>
                </a:solidFill>
              </a:rPr>
              <a:t> </a:t>
            </a:r>
            <a:r>
              <a:rPr lang="en-US" dirty="0">
                <a:solidFill>
                  <a:srgbClr val="F8F8F8"/>
                </a:solidFill>
              </a:rPr>
              <a:t>b </a:t>
            </a:r>
            <a:r>
              <a:rPr lang="en-US" dirty="0">
                <a:solidFill>
                  <a:srgbClr val="FBDE2D"/>
                </a:solidFill>
              </a:rPr>
              <a:t>== </a:t>
            </a:r>
            <a:r>
              <a:rPr lang="en-US" dirty="0">
                <a:solidFill>
                  <a:srgbClr val="D8FA3C"/>
                </a:solidFill>
              </a:rPr>
              <a:t>0</a:t>
            </a:r>
            <a:r>
              <a:rPr lang="en-US" dirty="0">
                <a:solidFill>
                  <a:srgbClr val="F8F8F8"/>
                </a:solidFill>
              </a:rPr>
              <a:t>:</a:t>
            </a:r>
          </a:p>
          <a:p>
            <a:r>
              <a:rPr lang="en-US" dirty="0">
                <a:solidFill>
                  <a:srgbClr val="D8FA3C"/>
                </a:solidFill>
              </a:rPr>
              <a:t>...     </a:t>
            </a:r>
            <a:r>
              <a:rPr lang="en-US" dirty="0">
                <a:solidFill>
                  <a:srgbClr val="8DA6CE"/>
                </a:solidFill>
              </a:rPr>
              <a:t>print</a:t>
            </a:r>
            <a:r>
              <a:rPr lang="en-US" dirty="0">
                <a:solidFill>
                  <a:srgbClr val="F8F8F8"/>
                </a:solidFill>
              </a:rPr>
              <a:t>(</a:t>
            </a:r>
            <a:r>
              <a:rPr lang="en-US" dirty="0">
                <a:solidFill>
                  <a:srgbClr val="61CE3C"/>
                </a:solidFill>
              </a:rPr>
              <a:t>"b is exactly zero"</a:t>
            </a:r>
            <a:r>
              <a:rPr lang="en-US" dirty="0">
                <a:solidFill>
                  <a:srgbClr val="F8F8F8"/>
                </a:solidFill>
              </a:rPr>
              <a:t>)</a:t>
            </a:r>
          </a:p>
          <a:p>
            <a:r>
              <a:rPr lang="en-US" dirty="0">
                <a:solidFill>
                  <a:srgbClr val="D8FA3C"/>
                </a:solidFill>
              </a:rPr>
              <a:t>... </a:t>
            </a:r>
            <a:r>
              <a:rPr lang="en-US" dirty="0" err="1">
                <a:solidFill>
                  <a:srgbClr val="FBDE2D"/>
                </a:solidFill>
              </a:rPr>
              <a:t>elif</a:t>
            </a:r>
            <a:r>
              <a:rPr lang="en-US" dirty="0">
                <a:solidFill>
                  <a:srgbClr val="FBDE2D"/>
                </a:solidFill>
              </a:rPr>
              <a:t> </a:t>
            </a:r>
            <a:r>
              <a:rPr lang="en-US" dirty="0">
                <a:solidFill>
                  <a:srgbClr val="F8F8F8"/>
                </a:solidFill>
              </a:rPr>
              <a:t>b </a:t>
            </a:r>
            <a:r>
              <a:rPr lang="en-US" dirty="0">
                <a:solidFill>
                  <a:srgbClr val="FBDE2D"/>
                </a:solidFill>
              </a:rPr>
              <a:t>&gt; </a:t>
            </a:r>
            <a:r>
              <a:rPr lang="en-US" dirty="0">
                <a:solidFill>
                  <a:srgbClr val="D8FA3C"/>
                </a:solidFill>
              </a:rPr>
              <a:t>0</a:t>
            </a:r>
            <a:r>
              <a:rPr lang="en-US" dirty="0">
                <a:solidFill>
                  <a:srgbClr val="F8F8F8"/>
                </a:solidFill>
              </a:rPr>
              <a:t>:</a:t>
            </a:r>
          </a:p>
          <a:p>
            <a:r>
              <a:rPr lang="en-US" dirty="0">
                <a:solidFill>
                  <a:srgbClr val="D8FA3C"/>
                </a:solidFill>
              </a:rPr>
              <a:t>...     </a:t>
            </a:r>
            <a:r>
              <a:rPr lang="en-US" dirty="0">
                <a:solidFill>
                  <a:srgbClr val="8DA6CE"/>
                </a:solidFill>
              </a:rPr>
              <a:t>print</a:t>
            </a:r>
            <a:r>
              <a:rPr lang="en-US" dirty="0">
                <a:solidFill>
                  <a:srgbClr val="F8F8F8"/>
                </a:solidFill>
              </a:rPr>
              <a:t>(</a:t>
            </a:r>
            <a:r>
              <a:rPr lang="en-US" dirty="0">
                <a:solidFill>
                  <a:srgbClr val="61CE3C"/>
                </a:solidFill>
              </a:rPr>
              <a:t>"b is greater than zero"</a:t>
            </a:r>
            <a:r>
              <a:rPr lang="en-US" dirty="0">
                <a:solidFill>
                  <a:srgbClr val="F8F8F8"/>
                </a:solidFill>
              </a:rPr>
              <a:t>)</a:t>
            </a:r>
          </a:p>
          <a:p>
            <a:r>
              <a:rPr lang="en-US" dirty="0">
                <a:solidFill>
                  <a:srgbClr val="D8FA3C"/>
                </a:solidFill>
              </a:rPr>
              <a:t>... </a:t>
            </a:r>
            <a:r>
              <a:rPr lang="en-US" dirty="0">
                <a:solidFill>
                  <a:srgbClr val="FBDE2D"/>
                </a:solidFill>
              </a:rPr>
              <a:t>else</a:t>
            </a:r>
            <a:r>
              <a:rPr lang="en-US" dirty="0">
                <a:solidFill>
                  <a:srgbClr val="F8F8F8"/>
                </a:solidFill>
              </a:rPr>
              <a:t>:</a:t>
            </a:r>
          </a:p>
          <a:p>
            <a:r>
              <a:rPr lang="en-US" dirty="0">
                <a:solidFill>
                  <a:srgbClr val="D8FA3C"/>
                </a:solidFill>
              </a:rPr>
              <a:t>...     </a:t>
            </a:r>
            <a:r>
              <a:rPr lang="en-US" dirty="0">
                <a:solidFill>
                  <a:srgbClr val="8DA6CE"/>
                </a:solidFill>
              </a:rPr>
              <a:t>print</a:t>
            </a:r>
            <a:r>
              <a:rPr lang="en-US" dirty="0">
                <a:solidFill>
                  <a:srgbClr val="F8F8F8"/>
                </a:solidFill>
              </a:rPr>
              <a:t>(</a:t>
            </a:r>
            <a:r>
              <a:rPr lang="en-US" dirty="0">
                <a:solidFill>
                  <a:srgbClr val="61CE3C"/>
                </a:solidFill>
              </a:rPr>
              <a:t>"b is something else"</a:t>
            </a:r>
            <a:r>
              <a:rPr lang="en-US" dirty="0">
                <a:solidFill>
                  <a:srgbClr val="F8F8F8"/>
                </a:solidFill>
              </a:rPr>
              <a:t>)</a:t>
            </a:r>
          </a:p>
          <a:p>
            <a:r>
              <a:rPr lang="en-US" dirty="0">
                <a:solidFill>
                  <a:srgbClr val="D8FA3C"/>
                </a:solidFill>
              </a:rPr>
              <a:t>...</a:t>
            </a:r>
            <a:endParaRPr lang="en-US" dirty="0">
              <a:solidFill>
                <a:srgbClr val="F8F8F8"/>
              </a:solidFill>
            </a:endParaRPr>
          </a:p>
          <a:p>
            <a:r>
              <a:rPr lang="en-US" dirty="0"/>
              <a:t>b is greater than zero</a:t>
            </a:r>
          </a:p>
          <a:p>
            <a:br>
              <a:rPr lang="en-US" dirty="0">
                <a:solidFill>
                  <a:srgbClr val="F8F8F8"/>
                </a:solidFill>
              </a:rPr>
            </a:br>
            <a:endParaRPr lang="en-US" dirty="0">
              <a:solidFill>
                <a:srgbClr val="F8F8F8"/>
              </a:solidFill>
            </a:endParaRPr>
          </a:p>
        </p:txBody>
      </p:sp>
      <p:sp>
        <p:nvSpPr>
          <p:cNvPr id="8" name="Text Placeholder 7"/>
          <p:cNvSpPr>
            <a:spLocks noGrp="1"/>
          </p:cNvSpPr>
          <p:nvPr>
            <p:ph type="body" sz="quarter" idx="11"/>
          </p:nvPr>
        </p:nvSpPr>
        <p:spPr/>
        <p:txBody>
          <a:bodyPr/>
          <a:lstStyle/>
          <a:p>
            <a:r>
              <a:rPr lang="en-US" dirty="0">
                <a:solidFill>
                  <a:srgbClr val="FBDE2D"/>
                </a:solidFill>
              </a:rPr>
              <a:t>&gt;&gt;&gt; </a:t>
            </a:r>
            <a:r>
              <a:rPr lang="en-US" dirty="0">
                <a:solidFill>
                  <a:srgbClr val="F8F8F8"/>
                </a:solidFill>
              </a:rPr>
              <a:t>words </a:t>
            </a:r>
            <a:r>
              <a:rPr lang="en-US" dirty="0">
                <a:solidFill>
                  <a:srgbClr val="FBDE2D"/>
                </a:solidFill>
              </a:rPr>
              <a:t>= </a:t>
            </a:r>
            <a:r>
              <a:rPr lang="en-US" dirty="0">
                <a:solidFill>
                  <a:srgbClr val="61CE3C"/>
                </a:solidFill>
              </a:rPr>
              <a:t>"Foo Bar"</a:t>
            </a:r>
            <a:endParaRPr lang="en-US" dirty="0">
              <a:solidFill>
                <a:srgbClr val="F8F8F8"/>
              </a:solidFill>
            </a:endParaRPr>
          </a:p>
          <a:p>
            <a:r>
              <a:rPr lang="en-US" dirty="0">
                <a:solidFill>
                  <a:srgbClr val="FBDE2D"/>
                </a:solidFill>
              </a:rPr>
              <a:t>&gt;&gt;&gt; if </a:t>
            </a:r>
            <a:r>
              <a:rPr lang="en-US" dirty="0">
                <a:solidFill>
                  <a:srgbClr val="61CE3C"/>
                </a:solidFill>
              </a:rPr>
              <a:t>"Bar" </a:t>
            </a:r>
            <a:r>
              <a:rPr lang="en-US" dirty="0">
                <a:solidFill>
                  <a:srgbClr val="FBDE2D"/>
                </a:solidFill>
              </a:rPr>
              <a:t>in </a:t>
            </a:r>
            <a:r>
              <a:rPr lang="en-US" dirty="0">
                <a:solidFill>
                  <a:srgbClr val="F8F8F8"/>
                </a:solidFill>
              </a:rPr>
              <a:t>words:</a:t>
            </a:r>
          </a:p>
          <a:p>
            <a:r>
              <a:rPr lang="en-US" dirty="0">
                <a:solidFill>
                  <a:srgbClr val="D8FA3C"/>
                </a:solidFill>
              </a:rPr>
              <a:t>...     </a:t>
            </a:r>
            <a:r>
              <a:rPr lang="en-US" dirty="0">
                <a:solidFill>
                  <a:srgbClr val="8DA6CE"/>
                </a:solidFill>
              </a:rPr>
              <a:t>print</a:t>
            </a:r>
            <a:r>
              <a:rPr lang="en-US" dirty="0">
                <a:solidFill>
                  <a:srgbClr val="F8F8F8"/>
                </a:solidFill>
              </a:rPr>
              <a:t>(</a:t>
            </a:r>
            <a:r>
              <a:rPr lang="en-US" dirty="0">
                <a:solidFill>
                  <a:srgbClr val="61CE3C"/>
                </a:solidFill>
              </a:rPr>
              <a:t>"words contains 'Bar'"</a:t>
            </a:r>
            <a:r>
              <a:rPr lang="en-US" dirty="0">
                <a:solidFill>
                  <a:srgbClr val="F8F8F8"/>
                </a:solidFill>
              </a:rPr>
              <a:t>)</a:t>
            </a:r>
          </a:p>
          <a:p>
            <a:r>
              <a:rPr lang="en-US" dirty="0">
                <a:solidFill>
                  <a:srgbClr val="D8FA3C"/>
                </a:solidFill>
              </a:rPr>
              <a:t>... </a:t>
            </a:r>
            <a:r>
              <a:rPr lang="en-US" dirty="0" err="1">
                <a:solidFill>
                  <a:srgbClr val="FBDE2D"/>
                </a:solidFill>
              </a:rPr>
              <a:t>elif</a:t>
            </a:r>
            <a:r>
              <a:rPr lang="en-US" dirty="0">
                <a:solidFill>
                  <a:srgbClr val="FBDE2D"/>
                </a:solidFill>
              </a:rPr>
              <a:t> </a:t>
            </a:r>
            <a:r>
              <a:rPr lang="en-US" dirty="0">
                <a:solidFill>
                  <a:srgbClr val="61CE3C"/>
                </a:solidFill>
              </a:rPr>
              <a:t>"Foo” </a:t>
            </a:r>
            <a:r>
              <a:rPr lang="en-US" dirty="0">
                <a:solidFill>
                  <a:srgbClr val="FBDE2D"/>
                </a:solidFill>
              </a:rPr>
              <a:t>in </a:t>
            </a:r>
            <a:r>
              <a:rPr lang="en-US" dirty="0">
                <a:solidFill>
                  <a:srgbClr val="F8F8F8"/>
                </a:solidFill>
              </a:rPr>
              <a:t>words:</a:t>
            </a:r>
          </a:p>
          <a:p>
            <a:r>
              <a:rPr lang="en-US" dirty="0">
                <a:solidFill>
                  <a:srgbClr val="D8FA3C"/>
                </a:solidFill>
              </a:rPr>
              <a:t>...     </a:t>
            </a:r>
            <a:r>
              <a:rPr lang="en-US" dirty="0">
                <a:solidFill>
                  <a:srgbClr val="8DA6CE"/>
                </a:solidFill>
              </a:rPr>
              <a:t>print</a:t>
            </a:r>
            <a:r>
              <a:rPr lang="en-US" dirty="0">
                <a:solidFill>
                  <a:srgbClr val="F8F8F8"/>
                </a:solidFill>
              </a:rPr>
              <a:t>(</a:t>
            </a:r>
            <a:r>
              <a:rPr lang="en-US" dirty="0">
                <a:solidFill>
                  <a:srgbClr val="61CE3C"/>
                </a:solidFill>
              </a:rPr>
              <a:t>"words contains 'Foo'"</a:t>
            </a:r>
            <a:r>
              <a:rPr lang="en-US" dirty="0">
                <a:solidFill>
                  <a:srgbClr val="F8F8F8"/>
                </a:solidFill>
              </a:rPr>
              <a:t>)</a:t>
            </a:r>
          </a:p>
          <a:p>
            <a:r>
              <a:rPr lang="en-US" dirty="0">
                <a:solidFill>
                  <a:srgbClr val="D8FA3C"/>
                </a:solidFill>
              </a:rPr>
              <a:t>...</a:t>
            </a:r>
            <a:endParaRPr lang="en-US" dirty="0">
              <a:solidFill>
                <a:srgbClr val="F8F8F8"/>
              </a:solidFill>
            </a:endParaRPr>
          </a:p>
          <a:p>
            <a:r>
              <a:rPr lang="en-US" dirty="0"/>
              <a:t>words contains 'Bar'</a:t>
            </a:r>
          </a:p>
          <a:p>
            <a:br>
              <a:rPr lang="en-US" dirty="0">
                <a:solidFill>
                  <a:srgbClr val="F8F8F8"/>
                </a:solidFill>
              </a:rPr>
            </a:br>
            <a:endParaRPr lang="en-US" dirty="0">
              <a:solidFill>
                <a:srgbClr val="F8F8F8"/>
              </a:solidFill>
            </a:endParaRPr>
          </a:p>
        </p:txBody>
      </p:sp>
      <p:sp>
        <p:nvSpPr>
          <p:cNvPr id="5" name="Title 4"/>
          <p:cNvSpPr>
            <a:spLocks noGrp="1"/>
          </p:cNvSpPr>
          <p:nvPr>
            <p:ph type="title"/>
          </p:nvPr>
        </p:nvSpPr>
        <p:spPr/>
        <p:txBody>
          <a:bodyPr/>
          <a:lstStyle/>
          <a:p>
            <a:r>
              <a:rPr lang="en-US" dirty="0"/>
              <a:t>Conditionals</a:t>
            </a:r>
            <a:r>
              <a:rPr lang="en-US" sz="2400" dirty="0">
                <a:solidFill>
                  <a:schemeClr val="bg2">
                    <a:lumMod val="50000"/>
                  </a:schemeClr>
                </a:solidFill>
              </a:rPr>
              <a:t> | Examples</a:t>
            </a:r>
          </a:p>
        </p:txBody>
      </p:sp>
    </p:spTree>
    <p:extLst>
      <p:ext uri="{BB962C8B-B14F-4D97-AF65-F5344CB8AC3E}">
        <p14:creationId xmlns:p14="http://schemas.microsoft.com/office/powerpoint/2010/main" val="24588965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3AD5403-3364-A44F-B0FA-8B6E183DE1F1}"/>
              </a:ext>
            </a:extLst>
          </p:cNvPr>
          <p:cNvSpPr>
            <a:spLocks noGrp="1"/>
          </p:cNvSpPr>
          <p:nvPr>
            <p:ph type="ctrTitle"/>
          </p:nvPr>
        </p:nvSpPr>
        <p:spPr/>
        <p:txBody>
          <a:bodyPr/>
          <a:lstStyle/>
          <a:p>
            <a:r>
              <a:rPr lang="en-US" dirty="0"/>
              <a:t>Python Refresher</a:t>
            </a:r>
            <a:endParaRPr lang="en-US" dirty="0">
              <a:solidFill>
                <a:schemeClr val="bg2">
                  <a:lumMod val="95000"/>
                </a:schemeClr>
              </a:solidFill>
            </a:endParaRPr>
          </a:p>
        </p:txBody>
      </p:sp>
    </p:spTree>
    <p:extLst>
      <p:ext uri="{BB962C8B-B14F-4D97-AF65-F5344CB8AC3E}">
        <p14:creationId xmlns:p14="http://schemas.microsoft.com/office/powerpoint/2010/main" val="12129794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33398" y="1205898"/>
            <a:ext cx="4222467" cy="3083094"/>
          </a:xfrm>
        </p:spPr>
        <p:txBody>
          <a:bodyPr/>
          <a:lstStyle/>
          <a:p>
            <a:pPr marL="57149" indent="0">
              <a:spcBef>
                <a:spcPts val="1350"/>
              </a:spcBef>
              <a:buNone/>
            </a:pPr>
            <a:r>
              <a:rPr lang="en-US" sz="1800" b="1" dirty="0"/>
              <a:t>Modularize your code</a:t>
            </a:r>
          </a:p>
          <a:p>
            <a:pPr lvl="1"/>
            <a:r>
              <a:rPr lang="en-US" sz="1500" dirty="0"/>
              <a:t>Defining your own Functions</a:t>
            </a:r>
          </a:p>
          <a:p>
            <a:pPr lvl="1"/>
            <a:r>
              <a:rPr lang="en-US" sz="1500" dirty="0"/>
              <a:t>(optionally) Receive arguments</a:t>
            </a:r>
          </a:p>
          <a:p>
            <a:pPr lvl="1"/>
            <a:r>
              <a:rPr lang="en-US" sz="1500" dirty="0"/>
              <a:t>(optionally) Return a value</a:t>
            </a:r>
          </a:p>
          <a:p>
            <a:pPr marL="57149" indent="0">
              <a:spcBef>
                <a:spcPts val="1350"/>
              </a:spcBef>
              <a:buNone/>
            </a:pPr>
            <a:r>
              <a:rPr lang="en-US" sz="1800" b="1" dirty="0"/>
              <a:t>Syntax:</a:t>
            </a:r>
            <a:endParaRPr lang="en-US" sz="1800" dirty="0"/>
          </a:p>
          <a:p>
            <a:pPr marL="342900" lvl="1" indent="0">
              <a:buNone/>
            </a:pPr>
            <a:r>
              <a:rPr lang="en-US" sz="1500" b="1" dirty="0" err="1">
                <a:solidFill>
                  <a:schemeClr val="accent6"/>
                </a:solidFill>
                <a:latin typeface="Menlo" panose="020B0609030804020204" pitchFamily="49" charset="0"/>
                <a:ea typeface="Menlo" panose="020B0609030804020204" pitchFamily="49" charset="0"/>
                <a:cs typeface="Menlo" panose="020B0609030804020204" pitchFamily="49" charset="0"/>
              </a:rPr>
              <a:t>def</a:t>
            </a:r>
            <a:r>
              <a:rPr lang="en-US" sz="1500" dirty="0">
                <a:solidFill>
                  <a:schemeClr val="accent6"/>
                </a:solidFill>
                <a:latin typeface="Menlo" panose="020B0609030804020204" pitchFamily="49" charset="0"/>
                <a:ea typeface="Menlo" panose="020B0609030804020204" pitchFamily="49" charset="0"/>
                <a:cs typeface="Menlo" panose="020B0609030804020204" pitchFamily="49" charset="0"/>
              </a:rPr>
              <a:t> </a:t>
            </a:r>
            <a:r>
              <a:rPr lang="en-US" sz="1500" i="1" dirty="0" err="1">
                <a:solidFill>
                  <a:schemeClr val="accent6"/>
                </a:solidFill>
                <a:latin typeface="Menlo" panose="020B0609030804020204" pitchFamily="49" charset="0"/>
                <a:ea typeface="Menlo" panose="020B0609030804020204" pitchFamily="49" charset="0"/>
                <a:cs typeface="Menlo" panose="020B0609030804020204" pitchFamily="49" charset="0"/>
              </a:rPr>
              <a:t>function_name</a:t>
            </a:r>
            <a:r>
              <a:rPr lang="en-US" sz="1500" b="1" dirty="0">
                <a:solidFill>
                  <a:schemeClr val="accent6"/>
                </a:solidFill>
                <a:latin typeface="Menlo" panose="020B0609030804020204" pitchFamily="49" charset="0"/>
                <a:ea typeface="Menlo" panose="020B0609030804020204" pitchFamily="49" charset="0"/>
                <a:cs typeface="Menlo" panose="020B0609030804020204" pitchFamily="49" charset="0"/>
              </a:rPr>
              <a:t>(</a:t>
            </a:r>
            <a:r>
              <a:rPr lang="en-US" sz="1500" i="1" dirty="0" err="1">
                <a:solidFill>
                  <a:schemeClr val="accent6"/>
                </a:solidFill>
                <a:latin typeface="Menlo" panose="020B0609030804020204" pitchFamily="49" charset="0"/>
                <a:ea typeface="Menlo" panose="020B0609030804020204" pitchFamily="49" charset="0"/>
                <a:cs typeface="Menlo" panose="020B0609030804020204" pitchFamily="49" charset="0"/>
              </a:rPr>
              <a:t>arg_names</a:t>
            </a:r>
            <a:r>
              <a:rPr lang="en-US" sz="1500" b="1" dirty="0">
                <a:solidFill>
                  <a:schemeClr val="accent6"/>
                </a:solidFill>
                <a:latin typeface="Menlo" panose="020B0609030804020204" pitchFamily="49" charset="0"/>
                <a:ea typeface="Menlo" panose="020B0609030804020204" pitchFamily="49" charset="0"/>
                <a:cs typeface="Menlo" panose="020B0609030804020204" pitchFamily="49" charset="0"/>
              </a:rPr>
              <a:t>)</a:t>
            </a:r>
            <a:r>
              <a:rPr lang="en-US" sz="1500" dirty="0">
                <a:solidFill>
                  <a:schemeClr val="accent6"/>
                </a:solidFill>
                <a:latin typeface="Menlo" panose="020B0609030804020204" pitchFamily="49" charset="0"/>
                <a:ea typeface="Menlo" panose="020B0609030804020204" pitchFamily="49" charset="0"/>
                <a:cs typeface="Menlo" panose="020B0609030804020204" pitchFamily="49" charset="0"/>
              </a:rPr>
              <a:t>:</a:t>
            </a:r>
          </a:p>
          <a:p>
            <a:pPr marL="342900" lvl="1" indent="0">
              <a:buNone/>
            </a:pPr>
            <a:r>
              <a:rPr lang="en-US" sz="1500" dirty="0">
                <a:solidFill>
                  <a:schemeClr val="accent6"/>
                </a:solidFill>
                <a:latin typeface="Menlo" panose="020B0609030804020204" pitchFamily="49" charset="0"/>
                <a:ea typeface="Menlo" panose="020B0609030804020204" pitchFamily="49" charset="0"/>
                <a:cs typeface="Menlo" panose="020B0609030804020204" pitchFamily="49" charset="0"/>
              </a:rPr>
              <a:t>    </a:t>
            </a:r>
            <a:r>
              <a:rPr lang="en-US" sz="1500" i="1" dirty="0">
                <a:solidFill>
                  <a:schemeClr val="bg2">
                    <a:lumMod val="50000"/>
                  </a:schemeClr>
                </a:solidFill>
                <a:latin typeface="Menlo" panose="020B0609030804020204" pitchFamily="49" charset="0"/>
                <a:ea typeface="Menlo" panose="020B0609030804020204" pitchFamily="49" charset="0"/>
                <a:cs typeface="Menlo" panose="020B0609030804020204" pitchFamily="49" charset="0"/>
              </a:rPr>
              <a:t>statements</a:t>
            </a:r>
            <a:r>
              <a:rPr lang="mr-IN" sz="1500" i="1" dirty="0">
                <a:solidFill>
                  <a:schemeClr val="bg2">
                    <a:lumMod val="50000"/>
                  </a:schemeClr>
                </a:solidFill>
                <a:latin typeface="Menlo" panose="020B0609030804020204" pitchFamily="49" charset="0"/>
                <a:ea typeface="Menlo" panose="020B0609030804020204" pitchFamily="49" charset="0"/>
              </a:rPr>
              <a:t>…</a:t>
            </a:r>
            <a:endParaRPr lang="en-US" sz="1500" i="1" dirty="0">
              <a:solidFill>
                <a:schemeClr val="bg2">
                  <a:lumMod val="50000"/>
                </a:schemeClr>
              </a:solidFill>
              <a:latin typeface="Menlo" panose="020B0609030804020204" pitchFamily="49" charset="0"/>
              <a:ea typeface="Menlo" panose="020B0609030804020204" pitchFamily="49" charset="0"/>
              <a:cs typeface="Menlo" panose="020B0609030804020204" pitchFamily="49" charset="0"/>
            </a:endParaRPr>
          </a:p>
          <a:p>
            <a:pPr marL="342900" lvl="1" indent="0">
              <a:buNone/>
            </a:pPr>
            <a:r>
              <a:rPr lang="en-US" sz="1500" dirty="0">
                <a:solidFill>
                  <a:schemeClr val="accent6"/>
                </a:solidFill>
                <a:latin typeface="Menlo" panose="020B0609030804020204" pitchFamily="49" charset="0"/>
                <a:ea typeface="Menlo" panose="020B0609030804020204" pitchFamily="49" charset="0"/>
                <a:cs typeface="Menlo" panose="020B0609030804020204" pitchFamily="49" charset="0"/>
              </a:rPr>
              <a:t>    </a:t>
            </a:r>
            <a:r>
              <a:rPr lang="en-US" sz="1500" b="1" dirty="0">
                <a:solidFill>
                  <a:schemeClr val="accent6"/>
                </a:solidFill>
                <a:latin typeface="Menlo" panose="020B0609030804020204" pitchFamily="49" charset="0"/>
                <a:ea typeface="Menlo" panose="020B0609030804020204" pitchFamily="49" charset="0"/>
                <a:cs typeface="Menlo" panose="020B0609030804020204" pitchFamily="49" charset="0"/>
              </a:rPr>
              <a:t>return</a:t>
            </a:r>
            <a:r>
              <a:rPr lang="en-US" sz="1500" dirty="0">
                <a:solidFill>
                  <a:schemeClr val="accent6"/>
                </a:solidFill>
                <a:latin typeface="Menlo" panose="020B0609030804020204" pitchFamily="49" charset="0"/>
                <a:ea typeface="Menlo" panose="020B0609030804020204" pitchFamily="49" charset="0"/>
                <a:cs typeface="Menlo" panose="020B0609030804020204" pitchFamily="49" charset="0"/>
              </a:rPr>
              <a:t> </a:t>
            </a:r>
            <a:r>
              <a:rPr lang="en-US" sz="1500" i="1" dirty="0">
                <a:solidFill>
                  <a:schemeClr val="accent6"/>
                </a:solidFill>
                <a:latin typeface="Menlo" panose="020B0609030804020204" pitchFamily="49" charset="0"/>
                <a:ea typeface="Menlo" panose="020B0609030804020204" pitchFamily="49" charset="0"/>
                <a:cs typeface="Menlo" panose="020B0609030804020204" pitchFamily="49" charset="0"/>
              </a:rPr>
              <a:t>value</a:t>
            </a:r>
          </a:p>
          <a:p>
            <a:pPr marL="342900" lvl="1" indent="0">
              <a:buNone/>
            </a:pPr>
            <a:r>
              <a:rPr lang="en-US" sz="1500" dirty="0">
                <a:solidFill>
                  <a:schemeClr val="bg2">
                    <a:lumMod val="50000"/>
                  </a:schemeClr>
                </a:solidFill>
                <a:latin typeface="Menlo" panose="020B0609030804020204" pitchFamily="49" charset="0"/>
                <a:ea typeface="Menlo" panose="020B0609030804020204" pitchFamily="49" charset="0"/>
                <a:cs typeface="Menlo" panose="020B0609030804020204" pitchFamily="49" charset="0"/>
              </a:rPr>
              <a:t>...</a:t>
            </a:r>
          </a:p>
          <a:p>
            <a:pPr marL="342900" lvl="1" indent="0">
              <a:buNone/>
            </a:pPr>
            <a:r>
              <a:rPr lang="en-US" sz="1500" i="1" dirty="0" err="1">
                <a:solidFill>
                  <a:schemeClr val="accent6"/>
                </a:solidFill>
                <a:latin typeface="Menlo" panose="020B0609030804020204" pitchFamily="49" charset="0"/>
                <a:ea typeface="Menlo" panose="020B0609030804020204" pitchFamily="49" charset="0"/>
                <a:cs typeface="Menlo" panose="020B0609030804020204" pitchFamily="49" charset="0"/>
              </a:rPr>
              <a:t>function_name</a:t>
            </a:r>
            <a:r>
              <a:rPr lang="en-US" sz="1500" i="1" dirty="0">
                <a:solidFill>
                  <a:schemeClr val="accent6"/>
                </a:solidFill>
                <a:latin typeface="Menlo" panose="020B0609030804020204" pitchFamily="49" charset="0"/>
                <a:ea typeface="Menlo" panose="020B0609030804020204" pitchFamily="49" charset="0"/>
                <a:cs typeface="Menlo" panose="020B0609030804020204" pitchFamily="49" charset="0"/>
              </a:rPr>
              <a:t>(</a:t>
            </a:r>
            <a:r>
              <a:rPr lang="en-US" sz="1500" i="1" dirty="0" err="1">
                <a:solidFill>
                  <a:schemeClr val="accent6"/>
                </a:solidFill>
                <a:latin typeface="Menlo" panose="020B0609030804020204" pitchFamily="49" charset="0"/>
                <a:ea typeface="Menlo" panose="020B0609030804020204" pitchFamily="49" charset="0"/>
                <a:cs typeface="Menlo" panose="020B0609030804020204" pitchFamily="49" charset="0"/>
              </a:rPr>
              <a:t>arg_values</a:t>
            </a:r>
            <a:r>
              <a:rPr lang="en-US" sz="1500" i="1" dirty="0">
                <a:solidFill>
                  <a:schemeClr val="accent6"/>
                </a:solidFill>
                <a:latin typeface="Menlo" panose="020B0609030804020204" pitchFamily="49" charset="0"/>
                <a:ea typeface="Menlo" panose="020B0609030804020204" pitchFamily="49" charset="0"/>
                <a:cs typeface="Menlo" panose="020B0609030804020204" pitchFamily="49" charset="0"/>
              </a:rPr>
              <a:t>)</a:t>
            </a:r>
          </a:p>
          <a:p>
            <a:pPr marL="57149" indent="0">
              <a:buNone/>
            </a:pPr>
            <a:br>
              <a:rPr lang="en-US" sz="1600" b="1" dirty="0"/>
            </a:br>
            <a:r>
              <a:rPr lang="en-US" sz="1600" b="1" dirty="0"/>
              <a:t>Open in Your Editor</a:t>
            </a:r>
            <a:r>
              <a:rPr lang="en-US" b="1" dirty="0"/>
              <a:t>: </a:t>
            </a:r>
            <a:r>
              <a:rPr lang="en-US" sz="1350" dirty="0" err="1">
                <a:latin typeface="Menlo" panose="020B0609030804020204" pitchFamily="49" charset="0"/>
                <a:ea typeface="Menlo" panose="020B0609030804020204" pitchFamily="49" charset="0"/>
                <a:cs typeface="Menlo" panose="020B0609030804020204" pitchFamily="49" charset="0"/>
              </a:rPr>
              <a:t>hands_on_exercise.py</a:t>
            </a:r>
            <a:endParaRPr lang="en-US" sz="1350" dirty="0">
              <a:latin typeface="Menlo" panose="020B0609030804020204" pitchFamily="49" charset="0"/>
              <a:ea typeface="Menlo" panose="020B0609030804020204" pitchFamily="49" charset="0"/>
              <a:cs typeface="Menlo" panose="020B0609030804020204" pitchFamily="49" charset="0"/>
            </a:endParaRPr>
          </a:p>
          <a:p>
            <a:pPr marL="342900" lvl="1" indent="0">
              <a:buNone/>
            </a:pPr>
            <a:endParaRPr lang="en-US" sz="1500" i="1" dirty="0">
              <a:solidFill>
                <a:schemeClr val="accent6"/>
              </a:solidFill>
              <a:latin typeface="Menlo" panose="020B0609030804020204" pitchFamily="49" charset="0"/>
              <a:ea typeface="Menlo" panose="020B0609030804020204" pitchFamily="49" charset="0"/>
              <a:cs typeface="Menlo" panose="020B0609030804020204" pitchFamily="49" charset="0"/>
            </a:endParaRPr>
          </a:p>
        </p:txBody>
      </p:sp>
      <p:sp>
        <p:nvSpPr>
          <p:cNvPr id="6" name="Text Placeholder 5"/>
          <p:cNvSpPr>
            <a:spLocks noGrp="1"/>
          </p:cNvSpPr>
          <p:nvPr>
            <p:ph type="body" sz="quarter" idx="11"/>
          </p:nvPr>
        </p:nvSpPr>
        <p:spPr/>
        <p:txBody>
          <a:bodyPr/>
          <a:lstStyle/>
          <a:p>
            <a:r>
              <a:rPr lang="en-US" dirty="0">
                <a:solidFill>
                  <a:srgbClr val="FBDE2D"/>
                </a:solidFill>
              </a:rPr>
              <a:t>&gt;&gt;&gt; </a:t>
            </a:r>
            <a:r>
              <a:rPr lang="en-US" dirty="0" err="1">
                <a:solidFill>
                  <a:srgbClr val="FBDE2D"/>
                </a:solidFill>
              </a:rPr>
              <a:t>def</a:t>
            </a:r>
            <a:r>
              <a:rPr lang="en-US" dirty="0">
                <a:solidFill>
                  <a:srgbClr val="FBDE2D"/>
                </a:solidFill>
              </a:rPr>
              <a:t> </a:t>
            </a:r>
            <a:r>
              <a:rPr lang="en-US" dirty="0">
                <a:solidFill>
                  <a:srgbClr val="FF6400"/>
                </a:solidFill>
              </a:rPr>
              <a:t>add</a:t>
            </a:r>
            <a:r>
              <a:rPr lang="en-US" dirty="0">
                <a:solidFill>
                  <a:srgbClr val="F8F8F8"/>
                </a:solidFill>
              </a:rPr>
              <a:t>(num1, num2):</a:t>
            </a:r>
          </a:p>
          <a:p>
            <a:r>
              <a:rPr lang="en-US" dirty="0">
                <a:solidFill>
                  <a:srgbClr val="D8FA3C"/>
                </a:solidFill>
              </a:rPr>
              <a:t>...     </a:t>
            </a:r>
            <a:r>
              <a:rPr lang="en-US" dirty="0">
                <a:solidFill>
                  <a:srgbClr val="F8F8F8"/>
                </a:solidFill>
              </a:rPr>
              <a:t>result </a:t>
            </a:r>
            <a:r>
              <a:rPr lang="en-US" dirty="0">
                <a:solidFill>
                  <a:srgbClr val="FBDE2D"/>
                </a:solidFill>
              </a:rPr>
              <a:t>= </a:t>
            </a:r>
            <a:r>
              <a:rPr lang="en-US" dirty="0">
                <a:solidFill>
                  <a:srgbClr val="F8F8F8"/>
                </a:solidFill>
              </a:rPr>
              <a:t>num1 </a:t>
            </a:r>
            <a:r>
              <a:rPr lang="en-US" dirty="0">
                <a:solidFill>
                  <a:srgbClr val="FBDE2D"/>
                </a:solidFill>
              </a:rPr>
              <a:t>+ </a:t>
            </a:r>
            <a:r>
              <a:rPr lang="en-US" dirty="0">
                <a:solidFill>
                  <a:srgbClr val="F8F8F8"/>
                </a:solidFill>
              </a:rPr>
              <a:t>num2</a:t>
            </a:r>
          </a:p>
          <a:p>
            <a:r>
              <a:rPr lang="en-US" dirty="0">
                <a:solidFill>
                  <a:srgbClr val="D8FA3C"/>
                </a:solidFill>
              </a:rPr>
              <a:t>...     </a:t>
            </a:r>
            <a:r>
              <a:rPr lang="en-US" dirty="0">
                <a:solidFill>
                  <a:srgbClr val="FBDE2D"/>
                </a:solidFill>
              </a:rPr>
              <a:t>return </a:t>
            </a:r>
            <a:r>
              <a:rPr lang="en-US" dirty="0">
                <a:solidFill>
                  <a:srgbClr val="F8F8F8"/>
                </a:solidFill>
              </a:rPr>
              <a:t>result</a:t>
            </a:r>
          </a:p>
          <a:p>
            <a:r>
              <a:rPr lang="en-US" dirty="0">
                <a:solidFill>
                  <a:srgbClr val="D8FA3C"/>
                </a:solidFill>
              </a:rPr>
              <a:t>...</a:t>
            </a:r>
            <a:endParaRPr lang="en-US" dirty="0">
              <a:solidFill>
                <a:srgbClr val="F8F8F8"/>
              </a:solidFill>
            </a:endParaRPr>
          </a:p>
          <a:p>
            <a:r>
              <a:rPr lang="en-US" dirty="0">
                <a:solidFill>
                  <a:srgbClr val="FBDE2D"/>
                </a:solidFill>
              </a:rPr>
              <a:t>&gt;&gt;&gt;</a:t>
            </a:r>
            <a:endParaRPr lang="en-US" dirty="0">
              <a:solidFill>
                <a:srgbClr val="F8F8F8"/>
              </a:solidFill>
            </a:endParaRPr>
          </a:p>
          <a:p>
            <a:r>
              <a:rPr lang="en-US" dirty="0">
                <a:solidFill>
                  <a:srgbClr val="FBDE2D"/>
                </a:solidFill>
              </a:rPr>
              <a:t>&gt;&gt;&gt; </a:t>
            </a:r>
            <a:r>
              <a:rPr lang="en-US" dirty="0">
                <a:solidFill>
                  <a:srgbClr val="F8F8F8"/>
                </a:solidFill>
              </a:rPr>
              <a:t>add(</a:t>
            </a:r>
            <a:r>
              <a:rPr lang="en-US" dirty="0">
                <a:solidFill>
                  <a:srgbClr val="D8FA3C"/>
                </a:solidFill>
              </a:rPr>
              <a:t>3</a:t>
            </a:r>
            <a:r>
              <a:rPr lang="en-US" dirty="0">
                <a:solidFill>
                  <a:srgbClr val="F8F8F8"/>
                </a:solidFill>
              </a:rPr>
              <a:t>, </a:t>
            </a:r>
            <a:r>
              <a:rPr lang="en-US" dirty="0">
                <a:solidFill>
                  <a:srgbClr val="D8FA3C"/>
                </a:solidFill>
              </a:rPr>
              <a:t>5</a:t>
            </a:r>
            <a:r>
              <a:rPr lang="en-US" dirty="0">
                <a:solidFill>
                  <a:srgbClr val="F8F8F8"/>
                </a:solidFill>
              </a:rPr>
              <a:t>)</a:t>
            </a:r>
          </a:p>
          <a:p>
            <a:r>
              <a:rPr lang="en-US" dirty="0"/>
              <a:t>8</a:t>
            </a:r>
          </a:p>
          <a:p>
            <a:endParaRPr lang="en-US" dirty="0">
              <a:solidFill>
                <a:srgbClr val="FBDE2D"/>
              </a:solidFill>
            </a:endParaRPr>
          </a:p>
          <a:p>
            <a:endParaRPr lang="en-US" dirty="0">
              <a:solidFill>
                <a:srgbClr val="FBDE2D"/>
              </a:solidFill>
            </a:endParaRPr>
          </a:p>
          <a:p>
            <a:r>
              <a:rPr lang="en-US" dirty="0">
                <a:solidFill>
                  <a:srgbClr val="FBDE2D"/>
                </a:solidFill>
              </a:rPr>
              <a:t>&gt;&gt;&gt; </a:t>
            </a:r>
            <a:r>
              <a:rPr lang="en-US" dirty="0" err="1">
                <a:solidFill>
                  <a:srgbClr val="FBDE2D"/>
                </a:solidFill>
              </a:rPr>
              <a:t>def</a:t>
            </a:r>
            <a:r>
              <a:rPr lang="en-US" dirty="0">
                <a:solidFill>
                  <a:srgbClr val="FBDE2D"/>
                </a:solidFill>
              </a:rPr>
              <a:t> </a:t>
            </a:r>
            <a:r>
              <a:rPr lang="en-US" dirty="0" err="1">
                <a:solidFill>
                  <a:srgbClr val="FF6400"/>
                </a:solidFill>
              </a:rPr>
              <a:t>say_hello</a:t>
            </a:r>
            <a:r>
              <a:rPr lang="en-US" dirty="0">
                <a:solidFill>
                  <a:srgbClr val="F8F8F8"/>
                </a:solidFill>
              </a:rPr>
              <a:t>():</a:t>
            </a:r>
          </a:p>
          <a:p>
            <a:r>
              <a:rPr lang="en-US" dirty="0">
                <a:solidFill>
                  <a:srgbClr val="D8FA3C"/>
                </a:solidFill>
              </a:rPr>
              <a:t>...     </a:t>
            </a:r>
            <a:r>
              <a:rPr lang="en-US" dirty="0">
                <a:solidFill>
                  <a:srgbClr val="8DA6CE"/>
                </a:solidFill>
              </a:rPr>
              <a:t>print</a:t>
            </a:r>
            <a:r>
              <a:rPr lang="en-US" dirty="0">
                <a:solidFill>
                  <a:srgbClr val="F8F8F8"/>
                </a:solidFill>
              </a:rPr>
              <a:t>(</a:t>
            </a:r>
            <a:r>
              <a:rPr lang="en-US" dirty="0">
                <a:solidFill>
                  <a:srgbClr val="61CE3C"/>
                </a:solidFill>
              </a:rPr>
              <a:t>"Hello!"</a:t>
            </a:r>
            <a:r>
              <a:rPr lang="en-US" dirty="0">
                <a:solidFill>
                  <a:srgbClr val="F8F8F8"/>
                </a:solidFill>
              </a:rPr>
              <a:t>)</a:t>
            </a:r>
          </a:p>
          <a:p>
            <a:r>
              <a:rPr lang="en-US" dirty="0">
                <a:solidFill>
                  <a:srgbClr val="FBDE2D"/>
                </a:solidFill>
              </a:rPr>
              <a:t>&gt;&gt;&gt;</a:t>
            </a:r>
            <a:endParaRPr lang="en-US" dirty="0">
              <a:solidFill>
                <a:srgbClr val="F8F8F8"/>
              </a:solidFill>
            </a:endParaRPr>
          </a:p>
          <a:p>
            <a:r>
              <a:rPr lang="en-US" dirty="0">
                <a:solidFill>
                  <a:srgbClr val="FBDE2D"/>
                </a:solidFill>
              </a:rPr>
              <a:t>&gt;&gt;&gt; </a:t>
            </a:r>
            <a:r>
              <a:rPr lang="en-US" dirty="0" err="1">
                <a:solidFill>
                  <a:srgbClr val="F8F8F8"/>
                </a:solidFill>
              </a:rPr>
              <a:t>say_hello</a:t>
            </a:r>
            <a:r>
              <a:rPr lang="en-US" dirty="0">
                <a:solidFill>
                  <a:srgbClr val="F8F8F8"/>
                </a:solidFill>
              </a:rPr>
              <a:t>()</a:t>
            </a:r>
          </a:p>
          <a:p>
            <a:r>
              <a:rPr lang="en-US" dirty="0">
                <a:solidFill>
                  <a:srgbClr val="F8F8F8"/>
                </a:solidFill>
              </a:rPr>
              <a:t>Hello!</a:t>
            </a:r>
          </a:p>
          <a:p>
            <a:endParaRPr lang="en-US" dirty="0">
              <a:solidFill>
                <a:srgbClr val="F8F8F8"/>
              </a:solidFill>
            </a:endParaRPr>
          </a:p>
        </p:txBody>
      </p:sp>
      <p:sp>
        <p:nvSpPr>
          <p:cNvPr id="4" name="Title 3"/>
          <p:cNvSpPr>
            <a:spLocks noGrp="1"/>
          </p:cNvSpPr>
          <p:nvPr>
            <p:ph type="title"/>
          </p:nvPr>
        </p:nvSpPr>
        <p:spPr/>
        <p:txBody>
          <a:bodyPr/>
          <a:lstStyle/>
          <a:p>
            <a:r>
              <a:rPr lang="en-US" dirty="0"/>
              <a:t>Functions</a:t>
            </a:r>
            <a:r>
              <a:rPr lang="en-US" sz="2400" dirty="0">
                <a:solidFill>
                  <a:schemeClr val="bg2">
                    <a:lumMod val="50000"/>
                  </a:schemeClr>
                </a:solidFill>
              </a:rPr>
              <a:t> | Don’t Repeat Yourself</a:t>
            </a:r>
            <a:endParaRPr lang="en-US" dirty="0">
              <a:solidFill>
                <a:schemeClr val="bg2">
                  <a:lumMod val="50000"/>
                </a:schemeClr>
              </a:solidFill>
            </a:endParaRPr>
          </a:p>
        </p:txBody>
      </p:sp>
    </p:spTree>
    <p:extLst>
      <p:ext uri="{BB962C8B-B14F-4D97-AF65-F5344CB8AC3E}">
        <p14:creationId xmlns:p14="http://schemas.microsoft.com/office/powerpoint/2010/main" val="27446571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968F59-15B0-604F-8534-75005BE39160}"/>
              </a:ext>
            </a:extLst>
          </p:cNvPr>
          <p:cNvSpPr>
            <a:spLocks noGrp="1"/>
          </p:cNvSpPr>
          <p:nvPr>
            <p:ph type="ctrTitle"/>
          </p:nvPr>
        </p:nvSpPr>
        <p:spPr/>
        <p:txBody>
          <a:bodyPr/>
          <a:lstStyle/>
          <a:p>
            <a:r>
              <a:rPr lang="en-US" dirty="0"/>
              <a:t>Python </a:t>
            </a:r>
            <a:r>
              <a:rPr lang="en-US" dirty="0">
                <a:solidFill>
                  <a:schemeClr val="accent5"/>
                </a:solidFill>
              </a:rPr>
              <a:t>Collections </a:t>
            </a:r>
            <a:r>
              <a:rPr lang="en-US" dirty="0"/>
              <a:t>&amp;</a:t>
            </a:r>
            <a:r>
              <a:rPr lang="en-US" dirty="0">
                <a:solidFill>
                  <a:schemeClr val="accent5"/>
                </a:solidFill>
              </a:rPr>
              <a:t> Loops</a:t>
            </a:r>
          </a:p>
        </p:txBody>
      </p:sp>
    </p:spTree>
    <p:extLst>
      <p:ext uri="{BB962C8B-B14F-4D97-AF65-F5344CB8AC3E}">
        <p14:creationId xmlns:p14="http://schemas.microsoft.com/office/powerpoint/2010/main" val="6946525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nvPr>
        </p:nvGraphicFramePr>
        <p:xfrm>
          <a:off x="475060" y="1347788"/>
          <a:ext cx="8279874" cy="3220847"/>
        </p:xfrm>
        <a:graphic>
          <a:graphicData uri="http://schemas.openxmlformats.org/drawingml/2006/table">
            <a:tbl>
              <a:tblPr firstRow="1" bandRow="1">
                <a:tableStyleId>{BC89EF96-8CEA-46FF-86C4-4CE0E7609802}</a:tableStyleId>
              </a:tblPr>
              <a:tblGrid>
                <a:gridCol w="1725497">
                  <a:extLst>
                    <a:ext uri="{9D8B030D-6E8A-4147-A177-3AD203B41FA5}">
                      <a16:colId xmlns:a16="http://schemas.microsoft.com/office/drawing/2014/main" val="20000"/>
                    </a:ext>
                  </a:extLst>
                </a:gridCol>
                <a:gridCol w="4339303">
                  <a:extLst>
                    <a:ext uri="{9D8B030D-6E8A-4147-A177-3AD203B41FA5}">
                      <a16:colId xmlns:a16="http://schemas.microsoft.com/office/drawing/2014/main" val="1094983645"/>
                    </a:ext>
                  </a:extLst>
                </a:gridCol>
                <a:gridCol w="2215074">
                  <a:extLst>
                    <a:ext uri="{9D8B030D-6E8A-4147-A177-3AD203B41FA5}">
                      <a16:colId xmlns:a16="http://schemas.microsoft.com/office/drawing/2014/main" val="20001"/>
                    </a:ext>
                  </a:extLst>
                </a:gridCol>
              </a:tblGrid>
              <a:tr h="660527">
                <a:tc>
                  <a:txBody>
                    <a:bodyPr/>
                    <a:lstStyle/>
                    <a:p>
                      <a:r>
                        <a:rPr lang="en-US" sz="1500" dirty="0"/>
                        <a:t>Name</a:t>
                      </a:r>
                      <a:endParaRPr lang="en-US" sz="1500" baseline="0" dirty="0"/>
                    </a:p>
                    <a:p>
                      <a:r>
                        <a:rPr lang="en-US" sz="1500" baseline="0" dirty="0">
                          <a:solidFill>
                            <a:schemeClr val="bg1">
                              <a:lumMod val="50000"/>
                            </a:schemeClr>
                          </a:solidFill>
                          <a:latin typeface="Menlo" charset="0"/>
                          <a:ea typeface="Menlo" charset="0"/>
                          <a:cs typeface="Menlo" charset="0"/>
                        </a:rPr>
                        <a:t>type()</a:t>
                      </a:r>
                      <a:endParaRPr lang="en-US" sz="1500" dirty="0">
                        <a:solidFill>
                          <a:schemeClr val="bg1">
                            <a:lumMod val="50000"/>
                          </a:schemeClr>
                        </a:solidFill>
                        <a:latin typeface="Menlo" charset="0"/>
                        <a:ea typeface="Menlo" charset="0"/>
                        <a:cs typeface="Menlo" charset="0"/>
                      </a:endParaRPr>
                    </a:p>
                  </a:txBody>
                  <a:tcPr marL="181723" marR="181723"/>
                </a:tc>
                <a:tc>
                  <a:txBody>
                    <a:bodyPr/>
                    <a:lstStyle/>
                    <a:p>
                      <a:r>
                        <a:rPr lang="en-US" sz="1500" dirty="0"/>
                        <a:t>Notes</a:t>
                      </a:r>
                    </a:p>
                  </a:txBody>
                  <a:tcPr marL="181723" marR="181723"/>
                </a:tc>
                <a:tc>
                  <a:txBody>
                    <a:bodyPr/>
                    <a:lstStyle/>
                    <a:p>
                      <a:r>
                        <a:rPr lang="en-US" sz="1500" dirty="0"/>
                        <a:t>Example</a:t>
                      </a:r>
                    </a:p>
                  </a:txBody>
                  <a:tcPr marL="181723" marR="181723"/>
                </a:tc>
                <a:extLst>
                  <a:ext uri="{0D108BD9-81ED-4DB2-BD59-A6C34878D82A}">
                    <a16:rowId xmlns:a16="http://schemas.microsoft.com/office/drawing/2014/main" val="10000"/>
                  </a:ext>
                </a:extLst>
              </a:tr>
              <a:tr h="1005840">
                <a:tc>
                  <a:txBody>
                    <a:bodyPr/>
                    <a:lstStyle/>
                    <a:p>
                      <a:r>
                        <a:rPr lang="en-US" sz="1500" b="1" dirty="0">
                          <a:solidFill>
                            <a:schemeClr val="accent6"/>
                          </a:solidFill>
                          <a:latin typeface="Menlo" panose="020B0609030804020204" pitchFamily="49" charset="0"/>
                          <a:ea typeface="Menlo" panose="020B0609030804020204" pitchFamily="49" charset="0"/>
                          <a:cs typeface="Menlo" panose="020B0609030804020204" pitchFamily="49" charset="0"/>
                        </a:rPr>
                        <a:t>list</a:t>
                      </a:r>
                    </a:p>
                  </a:txBody>
                  <a:tcPr marL="181723" marR="181723"/>
                </a:tc>
                <a:tc>
                  <a:txBody>
                    <a:bodyPr/>
                    <a:lstStyle/>
                    <a:p>
                      <a:pPr marL="285750" indent="-285750">
                        <a:buFont typeface="Arial" charset="0"/>
                        <a:buChar char="•"/>
                      </a:pPr>
                      <a:r>
                        <a:rPr lang="en-US" sz="1500" dirty="0"/>
                        <a:t>Ordered list</a:t>
                      </a:r>
                      <a:r>
                        <a:rPr lang="en-US" sz="1500" baseline="0" dirty="0"/>
                        <a:t> of items</a:t>
                      </a:r>
                    </a:p>
                    <a:p>
                      <a:pPr marL="285750" indent="-285750">
                        <a:buFont typeface="Arial" charset="0"/>
                        <a:buChar char="•"/>
                      </a:pPr>
                      <a:r>
                        <a:rPr lang="en-US" sz="1500" baseline="0" dirty="0"/>
                        <a:t>Items can be different data types</a:t>
                      </a:r>
                    </a:p>
                    <a:p>
                      <a:pPr marL="285750" marR="0" lvl="0" indent="-285750" algn="l" defTabSz="914346" rtl="0" eaLnBrk="1" fontAlgn="auto" latinLnBrk="0" hangingPunct="1">
                        <a:lnSpc>
                          <a:spcPct val="100000"/>
                        </a:lnSpc>
                        <a:spcBef>
                          <a:spcPts val="0"/>
                        </a:spcBef>
                        <a:spcAft>
                          <a:spcPts val="0"/>
                        </a:spcAft>
                        <a:buClrTx/>
                        <a:buSzTx/>
                        <a:buFont typeface="Arial" charset="0"/>
                        <a:buChar char="•"/>
                        <a:tabLst/>
                        <a:defRPr/>
                      </a:pPr>
                      <a:r>
                        <a:rPr lang="en-US" sz="1500" baseline="0" dirty="0"/>
                        <a:t>Can contain duplicate items</a:t>
                      </a:r>
                    </a:p>
                    <a:p>
                      <a:pPr marL="285750" indent="-285750">
                        <a:buFont typeface="Arial" charset="0"/>
                        <a:buChar char="•"/>
                      </a:pPr>
                      <a:r>
                        <a:rPr lang="en-US" sz="1500" baseline="0" dirty="0"/>
                        <a:t>Mutable (can be changed after created)</a:t>
                      </a:r>
                    </a:p>
                  </a:txBody>
                  <a:tcPr marL="181723" marR="181723"/>
                </a:tc>
                <a:tc>
                  <a:txBody>
                    <a:bodyPr/>
                    <a:lstStyle/>
                    <a:p>
                      <a:r>
                        <a:rPr lang="en-US" sz="1500" b="1" dirty="0">
                          <a:solidFill>
                            <a:schemeClr val="bg2">
                              <a:lumMod val="50000"/>
                            </a:schemeClr>
                          </a:solidFill>
                          <a:latin typeface="Menlo" panose="020B0609030804020204" pitchFamily="49" charset="0"/>
                          <a:ea typeface="Menlo" panose="020B0609030804020204" pitchFamily="49" charset="0"/>
                          <a:cs typeface="Menlo" panose="020B0609030804020204" pitchFamily="49" charset="0"/>
                        </a:rPr>
                        <a:t>[</a:t>
                      </a:r>
                      <a:r>
                        <a:rPr lang="en-US" sz="1500" dirty="0">
                          <a:solidFill>
                            <a:schemeClr val="bg2">
                              <a:lumMod val="50000"/>
                            </a:schemeClr>
                          </a:solidFill>
                          <a:latin typeface="Menlo" panose="020B0609030804020204" pitchFamily="49" charset="0"/>
                          <a:ea typeface="Menlo" panose="020B0609030804020204" pitchFamily="49" charset="0"/>
                          <a:cs typeface="Menlo" panose="020B0609030804020204" pitchFamily="49" charset="0"/>
                        </a:rPr>
                        <a:t>‘a’</a:t>
                      </a:r>
                      <a:r>
                        <a:rPr lang="en-US" sz="1500" b="1" dirty="0">
                          <a:solidFill>
                            <a:schemeClr val="bg2">
                              <a:lumMod val="50000"/>
                            </a:schemeClr>
                          </a:solidFill>
                          <a:latin typeface="Menlo" panose="020B0609030804020204" pitchFamily="49" charset="0"/>
                          <a:ea typeface="Menlo" panose="020B0609030804020204" pitchFamily="49" charset="0"/>
                          <a:cs typeface="Menlo" panose="020B0609030804020204" pitchFamily="49" charset="0"/>
                        </a:rPr>
                        <a:t>,</a:t>
                      </a:r>
                      <a:r>
                        <a:rPr lang="en-US" sz="1500" dirty="0">
                          <a:solidFill>
                            <a:schemeClr val="bg2">
                              <a:lumMod val="50000"/>
                            </a:schemeClr>
                          </a:solidFill>
                          <a:latin typeface="Menlo" panose="020B0609030804020204" pitchFamily="49" charset="0"/>
                          <a:ea typeface="Menlo" panose="020B0609030804020204" pitchFamily="49" charset="0"/>
                          <a:cs typeface="Menlo" panose="020B0609030804020204" pitchFamily="49" charset="0"/>
                        </a:rPr>
                        <a:t> 1</a:t>
                      </a:r>
                      <a:r>
                        <a:rPr lang="en-US" sz="1500" b="1" dirty="0">
                          <a:solidFill>
                            <a:schemeClr val="bg2">
                              <a:lumMod val="50000"/>
                            </a:schemeClr>
                          </a:solidFill>
                          <a:latin typeface="Menlo" panose="020B0609030804020204" pitchFamily="49" charset="0"/>
                          <a:ea typeface="Menlo" panose="020B0609030804020204" pitchFamily="49" charset="0"/>
                          <a:cs typeface="Menlo" panose="020B0609030804020204" pitchFamily="49" charset="0"/>
                        </a:rPr>
                        <a:t>,</a:t>
                      </a:r>
                      <a:r>
                        <a:rPr lang="en-US" sz="1500" dirty="0">
                          <a:solidFill>
                            <a:schemeClr val="bg2">
                              <a:lumMod val="50000"/>
                            </a:schemeClr>
                          </a:solidFill>
                          <a:latin typeface="Menlo" panose="020B0609030804020204" pitchFamily="49" charset="0"/>
                          <a:ea typeface="Menlo" panose="020B0609030804020204" pitchFamily="49" charset="0"/>
                          <a:cs typeface="Menlo" panose="020B0609030804020204" pitchFamily="49" charset="0"/>
                        </a:rPr>
                        <a:t> 18.2</a:t>
                      </a:r>
                      <a:r>
                        <a:rPr lang="en-US" sz="1500" b="1" dirty="0">
                          <a:solidFill>
                            <a:schemeClr val="bg2">
                              <a:lumMod val="50000"/>
                            </a:schemeClr>
                          </a:solidFill>
                          <a:latin typeface="Menlo" panose="020B0609030804020204" pitchFamily="49" charset="0"/>
                          <a:ea typeface="Menlo" panose="020B0609030804020204" pitchFamily="49" charset="0"/>
                          <a:cs typeface="Menlo" panose="020B0609030804020204" pitchFamily="49" charset="0"/>
                        </a:rPr>
                        <a:t>]</a:t>
                      </a:r>
                    </a:p>
                  </a:txBody>
                  <a:tcPr marL="181723" marR="181723"/>
                </a:tc>
                <a:extLst>
                  <a:ext uri="{0D108BD9-81ED-4DB2-BD59-A6C34878D82A}">
                    <a16:rowId xmlns:a16="http://schemas.microsoft.com/office/drawing/2014/main" val="10001"/>
                  </a:ext>
                </a:extLst>
              </a:tr>
              <a:tr h="548640">
                <a:tc>
                  <a:txBody>
                    <a:bodyPr/>
                    <a:lstStyle/>
                    <a:p>
                      <a:r>
                        <a:rPr lang="en-US" sz="1500" b="1" dirty="0">
                          <a:solidFill>
                            <a:schemeClr val="accent6"/>
                          </a:solidFill>
                          <a:latin typeface="Menlo" panose="020B0609030804020204" pitchFamily="49" charset="0"/>
                          <a:ea typeface="Menlo" panose="020B0609030804020204" pitchFamily="49" charset="0"/>
                          <a:cs typeface="Menlo" panose="020B0609030804020204" pitchFamily="49" charset="0"/>
                        </a:rPr>
                        <a:t>tuple</a:t>
                      </a:r>
                    </a:p>
                  </a:txBody>
                  <a:tcPr marL="181723" marR="181723"/>
                </a:tc>
                <a:tc>
                  <a:txBody>
                    <a:bodyPr/>
                    <a:lstStyle/>
                    <a:p>
                      <a:pPr marL="285750" indent="-285750">
                        <a:buFont typeface="Arial" charset="0"/>
                        <a:buChar char="•"/>
                      </a:pPr>
                      <a:r>
                        <a:rPr lang="en-US" sz="1500" dirty="0"/>
                        <a:t>Just like a list;</a:t>
                      </a:r>
                      <a:r>
                        <a:rPr lang="en-US" sz="1500" baseline="0" dirty="0"/>
                        <a:t> except:</a:t>
                      </a:r>
                    </a:p>
                    <a:p>
                      <a:pPr marL="285750" indent="-285750">
                        <a:buFont typeface="Arial" charset="0"/>
                        <a:buChar char="•"/>
                      </a:pPr>
                      <a:r>
                        <a:rPr lang="en-US" sz="1500" baseline="0" dirty="0"/>
                        <a:t>Immutable (cannot be changed)</a:t>
                      </a:r>
                      <a:endParaRPr lang="en-US" sz="1500" dirty="0"/>
                    </a:p>
                  </a:txBody>
                  <a:tcPr marL="181723" marR="181723"/>
                </a:tc>
                <a:tc>
                  <a:txBody>
                    <a:bodyPr/>
                    <a:lstStyle/>
                    <a:p>
                      <a:pPr marL="0" marR="0" indent="0" algn="l" defTabSz="685777" rtl="0" eaLnBrk="1" fontAlgn="auto" latinLnBrk="0" hangingPunct="1">
                        <a:lnSpc>
                          <a:spcPct val="100000"/>
                        </a:lnSpc>
                        <a:spcBef>
                          <a:spcPts val="0"/>
                        </a:spcBef>
                        <a:spcAft>
                          <a:spcPts val="0"/>
                        </a:spcAft>
                        <a:buClrTx/>
                        <a:buSzTx/>
                        <a:buFontTx/>
                        <a:buNone/>
                        <a:tabLst/>
                        <a:defRPr/>
                      </a:pPr>
                      <a:r>
                        <a:rPr lang="en-US" sz="1500" b="1" dirty="0">
                          <a:solidFill>
                            <a:schemeClr val="bg2">
                              <a:lumMod val="50000"/>
                            </a:schemeClr>
                          </a:solidFill>
                          <a:latin typeface="Menlo" panose="020B0609030804020204" pitchFamily="49" charset="0"/>
                          <a:ea typeface="Menlo" panose="020B0609030804020204" pitchFamily="49" charset="0"/>
                          <a:cs typeface="Menlo" panose="020B0609030804020204" pitchFamily="49" charset="0"/>
                        </a:rPr>
                        <a:t>(</a:t>
                      </a:r>
                      <a:r>
                        <a:rPr lang="en-US" sz="1500" dirty="0">
                          <a:solidFill>
                            <a:schemeClr val="bg2">
                              <a:lumMod val="50000"/>
                            </a:schemeClr>
                          </a:solidFill>
                          <a:latin typeface="Menlo" panose="020B0609030804020204" pitchFamily="49" charset="0"/>
                          <a:ea typeface="Menlo" panose="020B0609030804020204" pitchFamily="49" charset="0"/>
                          <a:cs typeface="Menlo" panose="020B0609030804020204" pitchFamily="49" charset="0"/>
                        </a:rPr>
                        <a:t>‘a’</a:t>
                      </a:r>
                      <a:r>
                        <a:rPr lang="en-US" sz="1500" b="1" dirty="0">
                          <a:solidFill>
                            <a:schemeClr val="bg2">
                              <a:lumMod val="50000"/>
                            </a:schemeClr>
                          </a:solidFill>
                          <a:latin typeface="Menlo" panose="020B0609030804020204" pitchFamily="49" charset="0"/>
                          <a:ea typeface="Menlo" panose="020B0609030804020204" pitchFamily="49" charset="0"/>
                          <a:cs typeface="Menlo" panose="020B0609030804020204" pitchFamily="49" charset="0"/>
                        </a:rPr>
                        <a:t>,</a:t>
                      </a:r>
                      <a:r>
                        <a:rPr lang="en-US" sz="1500" dirty="0">
                          <a:solidFill>
                            <a:schemeClr val="bg2">
                              <a:lumMod val="50000"/>
                            </a:schemeClr>
                          </a:solidFill>
                          <a:latin typeface="Menlo" panose="020B0609030804020204" pitchFamily="49" charset="0"/>
                          <a:ea typeface="Menlo" panose="020B0609030804020204" pitchFamily="49" charset="0"/>
                          <a:cs typeface="Menlo" panose="020B0609030804020204" pitchFamily="49" charset="0"/>
                        </a:rPr>
                        <a:t> 1</a:t>
                      </a:r>
                      <a:r>
                        <a:rPr lang="en-US" sz="1500" b="1" dirty="0">
                          <a:solidFill>
                            <a:schemeClr val="bg2">
                              <a:lumMod val="50000"/>
                            </a:schemeClr>
                          </a:solidFill>
                          <a:latin typeface="Menlo" panose="020B0609030804020204" pitchFamily="49" charset="0"/>
                          <a:ea typeface="Menlo" panose="020B0609030804020204" pitchFamily="49" charset="0"/>
                          <a:cs typeface="Menlo" panose="020B0609030804020204" pitchFamily="49" charset="0"/>
                        </a:rPr>
                        <a:t>,</a:t>
                      </a:r>
                      <a:r>
                        <a:rPr lang="en-US" sz="1500" dirty="0">
                          <a:solidFill>
                            <a:schemeClr val="bg2">
                              <a:lumMod val="50000"/>
                            </a:schemeClr>
                          </a:solidFill>
                          <a:latin typeface="Menlo" panose="020B0609030804020204" pitchFamily="49" charset="0"/>
                          <a:ea typeface="Menlo" panose="020B0609030804020204" pitchFamily="49" charset="0"/>
                          <a:cs typeface="Menlo" panose="020B0609030804020204" pitchFamily="49" charset="0"/>
                        </a:rPr>
                        <a:t> 18.2</a:t>
                      </a:r>
                      <a:r>
                        <a:rPr lang="en-US" sz="1500" b="1" dirty="0">
                          <a:solidFill>
                            <a:schemeClr val="bg2">
                              <a:lumMod val="50000"/>
                            </a:schemeClr>
                          </a:solidFill>
                          <a:latin typeface="Menlo" panose="020B0609030804020204" pitchFamily="49" charset="0"/>
                          <a:ea typeface="Menlo" panose="020B0609030804020204" pitchFamily="49" charset="0"/>
                          <a:cs typeface="Menlo" panose="020B0609030804020204" pitchFamily="49" charset="0"/>
                        </a:rPr>
                        <a:t>)</a:t>
                      </a:r>
                    </a:p>
                  </a:txBody>
                  <a:tcPr marL="181723" marR="181723"/>
                </a:tc>
                <a:extLst>
                  <a:ext uri="{0D108BD9-81ED-4DB2-BD59-A6C34878D82A}">
                    <a16:rowId xmlns:a16="http://schemas.microsoft.com/office/drawing/2014/main" val="10002"/>
                  </a:ext>
                </a:extLst>
              </a:tr>
              <a:tr h="1005840">
                <a:tc>
                  <a:txBody>
                    <a:bodyPr/>
                    <a:lstStyle/>
                    <a:p>
                      <a:r>
                        <a:rPr lang="en-US" sz="1500" b="1" dirty="0">
                          <a:solidFill>
                            <a:schemeClr val="tx1"/>
                          </a:solidFill>
                          <a:latin typeface="+mn-lt"/>
                          <a:ea typeface="Menlo" panose="020B0609030804020204" pitchFamily="49" charset="0"/>
                          <a:cs typeface="Menlo" panose="020B0609030804020204" pitchFamily="49" charset="0"/>
                        </a:rPr>
                        <a:t>dictionary</a:t>
                      </a:r>
                    </a:p>
                    <a:p>
                      <a:r>
                        <a:rPr lang="en-US" sz="1500" b="1" dirty="0" err="1">
                          <a:solidFill>
                            <a:schemeClr val="accent6"/>
                          </a:solidFill>
                          <a:latin typeface="Menlo" panose="020B0609030804020204" pitchFamily="49" charset="0"/>
                          <a:ea typeface="Menlo" panose="020B0609030804020204" pitchFamily="49" charset="0"/>
                          <a:cs typeface="Menlo" panose="020B0609030804020204" pitchFamily="49" charset="0"/>
                        </a:rPr>
                        <a:t>dict</a:t>
                      </a:r>
                      <a:endParaRPr lang="en-US" sz="1500" b="1" dirty="0">
                        <a:solidFill>
                          <a:schemeClr val="accent6"/>
                        </a:solidFill>
                        <a:latin typeface="Menlo" panose="020B0609030804020204" pitchFamily="49" charset="0"/>
                        <a:ea typeface="Menlo" panose="020B0609030804020204" pitchFamily="49" charset="0"/>
                        <a:cs typeface="Menlo" panose="020B0609030804020204" pitchFamily="49" charset="0"/>
                      </a:endParaRPr>
                    </a:p>
                  </a:txBody>
                  <a:tcPr marL="181723" marR="181723"/>
                </a:tc>
                <a:tc>
                  <a:txBody>
                    <a:bodyPr/>
                    <a:lstStyle/>
                    <a:p>
                      <a:pPr marL="285750" indent="-285750">
                        <a:buFont typeface="Arial" charset="0"/>
                        <a:buChar char="•"/>
                      </a:pPr>
                      <a:r>
                        <a:rPr lang="en-US" sz="1500" dirty="0"/>
                        <a:t>Unordered key-value</a:t>
                      </a:r>
                      <a:r>
                        <a:rPr lang="en-US" sz="1500" baseline="0" dirty="0"/>
                        <a:t> pairs</a:t>
                      </a:r>
                    </a:p>
                    <a:p>
                      <a:pPr marL="285750" indent="-285750">
                        <a:buFont typeface="Arial" charset="0"/>
                        <a:buChar char="•"/>
                      </a:pPr>
                      <a:r>
                        <a:rPr lang="en-US" sz="1500" baseline="0" dirty="0"/>
                        <a:t>Keys are unique; must be immutable</a:t>
                      </a:r>
                    </a:p>
                    <a:p>
                      <a:pPr marL="285750" indent="-285750">
                        <a:buFont typeface="Arial" charset="0"/>
                        <a:buChar char="•"/>
                      </a:pPr>
                      <a:r>
                        <a:rPr lang="en-US" sz="1500" baseline="0" dirty="0"/>
                        <a:t>Keys don’t have to be the same data type</a:t>
                      </a:r>
                    </a:p>
                    <a:p>
                      <a:pPr marL="285750" indent="-285750">
                        <a:buFont typeface="Arial" charset="0"/>
                        <a:buChar char="•"/>
                      </a:pPr>
                      <a:r>
                        <a:rPr lang="en-US" sz="1500" baseline="0" dirty="0"/>
                        <a:t>Values may be any data type</a:t>
                      </a:r>
                    </a:p>
                  </a:txBody>
                  <a:tcPr marL="181723" marR="181723"/>
                </a:tc>
                <a:tc>
                  <a:txBody>
                    <a:bodyPr/>
                    <a:lstStyle/>
                    <a:p>
                      <a:r>
                        <a:rPr lang="en-US" sz="1500" b="1" dirty="0">
                          <a:solidFill>
                            <a:schemeClr val="bg2">
                              <a:lumMod val="50000"/>
                            </a:schemeClr>
                          </a:solidFill>
                          <a:latin typeface="Menlo" panose="020B0609030804020204" pitchFamily="49" charset="0"/>
                          <a:ea typeface="Menlo" panose="020B0609030804020204" pitchFamily="49" charset="0"/>
                          <a:cs typeface="Menlo" panose="020B0609030804020204" pitchFamily="49" charset="0"/>
                        </a:rPr>
                        <a:t>{</a:t>
                      </a:r>
                      <a:r>
                        <a:rPr lang="en-US" sz="1500" dirty="0">
                          <a:solidFill>
                            <a:schemeClr val="bg2">
                              <a:lumMod val="50000"/>
                            </a:schemeClr>
                          </a:solidFill>
                          <a:latin typeface="Menlo" panose="020B0609030804020204" pitchFamily="49" charset="0"/>
                          <a:ea typeface="Menlo" panose="020B0609030804020204" pitchFamily="49" charset="0"/>
                          <a:cs typeface="Menlo" panose="020B0609030804020204" pitchFamily="49" charset="0"/>
                        </a:rPr>
                        <a:t>“apples”</a:t>
                      </a:r>
                      <a:r>
                        <a:rPr lang="en-US" sz="1500" b="1" dirty="0">
                          <a:solidFill>
                            <a:schemeClr val="bg2">
                              <a:lumMod val="50000"/>
                            </a:schemeClr>
                          </a:solidFill>
                          <a:latin typeface="Menlo" panose="020B0609030804020204" pitchFamily="49" charset="0"/>
                          <a:ea typeface="Menlo" panose="020B0609030804020204" pitchFamily="49" charset="0"/>
                          <a:cs typeface="Menlo" panose="020B0609030804020204" pitchFamily="49" charset="0"/>
                        </a:rPr>
                        <a:t>:</a:t>
                      </a:r>
                      <a:r>
                        <a:rPr lang="en-US" sz="1500" dirty="0">
                          <a:solidFill>
                            <a:schemeClr val="bg2">
                              <a:lumMod val="50000"/>
                            </a:schemeClr>
                          </a:solidFill>
                          <a:latin typeface="Menlo" panose="020B0609030804020204" pitchFamily="49" charset="0"/>
                          <a:ea typeface="Menlo" panose="020B0609030804020204" pitchFamily="49" charset="0"/>
                          <a:cs typeface="Menlo" panose="020B0609030804020204" pitchFamily="49" charset="0"/>
                        </a:rPr>
                        <a:t> 5</a:t>
                      </a:r>
                      <a:r>
                        <a:rPr lang="en-US" sz="1500" b="1" dirty="0">
                          <a:solidFill>
                            <a:schemeClr val="bg2">
                              <a:lumMod val="50000"/>
                            </a:schemeClr>
                          </a:solidFill>
                          <a:latin typeface="Menlo" panose="020B0609030804020204" pitchFamily="49" charset="0"/>
                          <a:ea typeface="Menlo" panose="020B0609030804020204" pitchFamily="49" charset="0"/>
                          <a:cs typeface="Menlo" panose="020B0609030804020204" pitchFamily="49" charset="0"/>
                        </a:rPr>
                        <a:t>,</a:t>
                      </a:r>
                    </a:p>
                    <a:p>
                      <a:r>
                        <a:rPr lang="en-US" sz="1500" baseline="0" dirty="0">
                          <a:solidFill>
                            <a:schemeClr val="bg2">
                              <a:lumMod val="50000"/>
                            </a:schemeClr>
                          </a:solidFill>
                          <a:latin typeface="Menlo" panose="020B0609030804020204" pitchFamily="49" charset="0"/>
                          <a:ea typeface="Menlo" panose="020B0609030804020204" pitchFamily="49" charset="0"/>
                          <a:cs typeface="Menlo" panose="020B0609030804020204" pitchFamily="49" charset="0"/>
                        </a:rPr>
                        <a:t> </a:t>
                      </a:r>
                      <a:r>
                        <a:rPr lang="en-US" sz="1500" dirty="0">
                          <a:solidFill>
                            <a:schemeClr val="bg2">
                              <a:lumMod val="50000"/>
                            </a:schemeClr>
                          </a:solidFill>
                          <a:latin typeface="Menlo" panose="020B0609030804020204" pitchFamily="49" charset="0"/>
                          <a:ea typeface="Menlo" panose="020B0609030804020204" pitchFamily="49" charset="0"/>
                          <a:cs typeface="Menlo" panose="020B0609030804020204" pitchFamily="49" charset="0"/>
                        </a:rPr>
                        <a:t>“pears”</a:t>
                      </a:r>
                      <a:r>
                        <a:rPr lang="en-US" sz="1500" b="1" dirty="0">
                          <a:solidFill>
                            <a:schemeClr val="bg2">
                              <a:lumMod val="50000"/>
                            </a:schemeClr>
                          </a:solidFill>
                          <a:latin typeface="Menlo" panose="020B0609030804020204" pitchFamily="49" charset="0"/>
                          <a:ea typeface="Menlo" panose="020B0609030804020204" pitchFamily="49" charset="0"/>
                          <a:cs typeface="Menlo" panose="020B0609030804020204" pitchFamily="49" charset="0"/>
                        </a:rPr>
                        <a:t>:</a:t>
                      </a:r>
                      <a:r>
                        <a:rPr lang="en-US" sz="1500" dirty="0">
                          <a:solidFill>
                            <a:schemeClr val="bg2">
                              <a:lumMod val="50000"/>
                            </a:schemeClr>
                          </a:solidFill>
                          <a:latin typeface="Menlo" panose="020B0609030804020204" pitchFamily="49" charset="0"/>
                          <a:ea typeface="Menlo" panose="020B0609030804020204" pitchFamily="49" charset="0"/>
                          <a:cs typeface="Menlo" panose="020B0609030804020204" pitchFamily="49" charset="0"/>
                        </a:rPr>
                        <a:t> 2</a:t>
                      </a:r>
                      <a:r>
                        <a:rPr lang="en-US" sz="1500" b="1" dirty="0">
                          <a:solidFill>
                            <a:schemeClr val="bg2">
                              <a:lumMod val="50000"/>
                            </a:schemeClr>
                          </a:solidFill>
                          <a:latin typeface="Menlo" panose="020B0609030804020204" pitchFamily="49" charset="0"/>
                          <a:ea typeface="Menlo" panose="020B0609030804020204" pitchFamily="49" charset="0"/>
                          <a:cs typeface="Menlo" panose="020B0609030804020204" pitchFamily="49" charset="0"/>
                        </a:rPr>
                        <a:t>,</a:t>
                      </a:r>
                    </a:p>
                    <a:p>
                      <a:r>
                        <a:rPr lang="en-US" sz="1500" dirty="0">
                          <a:solidFill>
                            <a:schemeClr val="bg2">
                              <a:lumMod val="50000"/>
                            </a:schemeClr>
                          </a:solidFill>
                          <a:latin typeface="Menlo" panose="020B0609030804020204" pitchFamily="49" charset="0"/>
                          <a:ea typeface="Menlo" panose="020B0609030804020204" pitchFamily="49" charset="0"/>
                          <a:cs typeface="Menlo" panose="020B0609030804020204" pitchFamily="49" charset="0"/>
                        </a:rPr>
                        <a:t> “oranges”</a:t>
                      </a:r>
                      <a:r>
                        <a:rPr lang="en-US" sz="1500" b="1" dirty="0">
                          <a:solidFill>
                            <a:schemeClr val="bg2">
                              <a:lumMod val="50000"/>
                            </a:schemeClr>
                          </a:solidFill>
                          <a:latin typeface="Menlo" panose="020B0609030804020204" pitchFamily="49" charset="0"/>
                          <a:ea typeface="Menlo" panose="020B0609030804020204" pitchFamily="49" charset="0"/>
                          <a:cs typeface="Menlo" panose="020B0609030804020204" pitchFamily="49" charset="0"/>
                        </a:rPr>
                        <a:t>:</a:t>
                      </a:r>
                      <a:r>
                        <a:rPr lang="en-US" sz="1500" dirty="0">
                          <a:solidFill>
                            <a:schemeClr val="bg2">
                              <a:lumMod val="50000"/>
                            </a:schemeClr>
                          </a:solidFill>
                          <a:latin typeface="Menlo" panose="020B0609030804020204" pitchFamily="49" charset="0"/>
                          <a:ea typeface="Menlo" panose="020B0609030804020204" pitchFamily="49" charset="0"/>
                          <a:cs typeface="Menlo" panose="020B0609030804020204" pitchFamily="49" charset="0"/>
                        </a:rPr>
                        <a:t> 9</a:t>
                      </a:r>
                      <a:r>
                        <a:rPr lang="en-US" sz="1500" b="1" dirty="0">
                          <a:solidFill>
                            <a:schemeClr val="bg2">
                              <a:lumMod val="50000"/>
                            </a:schemeClr>
                          </a:solidFill>
                          <a:latin typeface="Menlo" panose="020B0609030804020204" pitchFamily="49" charset="0"/>
                          <a:ea typeface="Menlo" panose="020B0609030804020204" pitchFamily="49" charset="0"/>
                          <a:cs typeface="Menlo" panose="020B0609030804020204" pitchFamily="49" charset="0"/>
                        </a:rPr>
                        <a:t>}</a:t>
                      </a:r>
                    </a:p>
                  </a:txBody>
                  <a:tcPr marL="181723" marR="181723"/>
                </a:tc>
                <a:extLst>
                  <a:ext uri="{0D108BD9-81ED-4DB2-BD59-A6C34878D82A}">
                    <a16:rowId xmlns:a16="http://schemas.microsoft.com/office/drawing/2014/main" val="10003"/>
                  </a:ext>
                </a:extLst>
              </a:tr>
            </a:tbl>
          </a:graphicData>
        </a:graphic>
      </p:graphicFrame>
      <p:sp>
        <p:nvSpPr>
          <p:cNvPr id="3" name="Title 2"/>
          <p:cNvSpPr>
            <a:spLocks noGrp="1"/>
          </p:cNvSpPr>
          <p:nvPr>
            <p:ph type="title"/>
          </p:nvPr>
        </p:nvSpPr>
        <p:spPr/>
        <p:txBody>
          <a:bodyPr/>
          <a:lstStyle/>
          <a:p>
            <a:r>
              <a:rPr lang="en-US" dirty="0"/>
              <a:t>Data Structures / Collection Data Types</a:t>
            </a:r>
          </a:p>
        </p:txBody>
      </p:sp>
    </p:spTree>
    <p:extLst>
      <p:ext uri="{BB962C8B-B14F-4D97-AF65-F5344CB8AC3E}">
        <p14:creationId xmlns:p14="http://schemas.microsoft.com/office/powerpoint/2010/main" val="764757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nvPr>
        </p:nvGraphicFramePr>
        <p:xfrm>
          <a:off x="474661" y="1347788"/>
          <a:ext cx="8308595" cy="2947350"/>
        </p:xfrm>
        <a:graphic>
          <a:graphicData uri="http://schemas.openxmlformats.org/drawingml/2006/table">
            <a:tbl>
              <a:tblPr firstRow="1" bandRow="1">
                <a:tableStyleId>{BC89EF96-8CEA-46FF-86C4-4CE0E7609802}</a:tableStyleId>
              </a:tblPr>
              <a:tblGrid>
                <a:gridCol w="1043893">
                  <a:extLst>
                    <a:ext uri="{9D8B030D-6E8A-4147-A177-3AD203B41FA5}">
                      <a16:colId xmlns:a16="http://schemas.microsoft.com/office/drawing/2014/main" val="20000"/>
                    </a:ext>
                  </a:extLst>
                </a:gridCol>
                <a:gridCol w="1889340">
                  <a:extLst>
                    <a:ext uri="{9D8B030D-6E8A-4147-A177-3AD203B41FA5}">
                      <a16:colId xmlns:a16="http://schemas.microsoft.com/office/drawing/2014/main" val="20001"/>
                    </a:ext>
                  </a:extLst>
                </a:gridCol>
                <a:gridCol w="1760314">
                  <a:extLst>
                    <a:ext uri="{9D8B030D-6E8A-4147-A177-3AD203B41FA5}">
                      <a16:colId xmlns:a16="http://schemas.microsoft.com/office/drawing/2014/main" val="20002"/>
                    </a:ext>
                  </a:extLst>
                </a:gridCol>
                <a:gridCol w="3615048">
                  <a:extLst>
                    <a:ext uri="{9D8B030D-6E8A-4147-A177-3AD203B41FA5}">
                      <a16:colId xmlns:a16="http://schemas.microsoft.com/office/drawing/2014/main" val="20003"/>
                    </a:ext>
                  </a:extLst>
                </a:gridCol>
              </a:tblGrid>
              <a:tr h="605790">
                <a:tc>
                  <a:txBody>
                    <a:bodyPr/>
                    <a:lstStyle/>
                    <a:p>
                      <a:r>
                        <a:rPr lang="en-US" sz="1900" dirty="0"/>
                        <a:t>Name</a:t>
                      </a:r>
                      <a:r>
                        <a:rPr lang="en-US" sz="1900" baseline="0" dirty="0"/>
                        <a:t> </a:t>
                      </a:r>
                      <a:r>
                        <a:rPr lang="en-US" sz="1500" baseline="0" dirty="0">
                          <a:solidFill>
                            <a:schemeClr val="bg2">
                              <a:lumMod val="50000"/>
                            </a:schemeClr>
                          </a:solidFill>
                          <a:latin typeface="Menlo" charset="0"/>
                          <a:ea typeface="Menlo" charset="0"/>
                          <a:cs typeface="Menlo" charset="0"/>
                        </a:rPr>
                        <a:t>type()</a:t>
                      </a:r>
                      <a:endParaRPr lang="en-US" sz="1900" dirty="0">
                        <a:solidFill>
                          <a:schemeClr val="bg2">
                            <a:lumMod val="50000"/>
                          </a:schemeClr>
                        </a:solidFill>
                        <a:latin typeface="Menlo" charset="0"/>
                        <a:ea typeface="Menlo" charset="0"/>
                        <a:cs typeface="Menlo" charset="0"/>
                      </a:endParaRPr>
                    </a:p>
                  </a:txBody>
                  <a:tcPr/>
                </a:tc>
                <a:tc>
                  <a:txBody>
                    <a:bodyPr/>
                    <a:lstStyle/>
                    <a:p>
                      <a:r>
                        <a:rPr lang="en-US" sz="1900" dirty="0"/>
                        <a:t>Creating</a:t>
                      </a:r>
                    </a:p>
                  </a:txBody>
                  <a:tcPr/>
                </a:tc>
                <a:tc>
                  <a:txBody>
                    <a:bodyPr/>
                    <a:lstStyle/>
                    <a:p>
                      <a:r>
                        <a:rPr lang="en-US" sz="1900" dirty="0"/>
                        <a:t>Accessing</a:t>
                      </a:r>
                      <a:br>
                        <a:rPr lang="en-US" sz="1900" dirty="0"/>
                      </a:br>
                      <a:r>
                        <a:rPr lang="en-US" sz="1500" dirty="0">
                          <a:solidFill>
                            <a:schemeClr val="bg2">
                              <a:lumMod val="50000"/>
                            </a:schemeClr>
                          </a:solidFill>
                        </a:rPr>
                        <a:t>Indexing</a:t>
                      </a:r>
                      <a:endParaRPr lang="en-US" sz="1900" dirty="0">
                        <a:solidFill>
                          <a:schemeClr val="bg2">
                            <a:lumMod val="50000"/>
                          </a:schemeClr>
                        </a:solidFill>
                      </a:endParaRPr>
                    </a:p>
                  </a:txBody>
                  <a:tcPr/>
                </a:tc>
                <a:tc>
                  <a:txBody>
                    <a:bodyPr/>
                    <a:lstStyle/>
                    <a:p>
                      <a:r>
                        <a:rPr lang="en-US" sz="1900" dirty="0"/>
                        <a:t>Updating</a:t>
                      </a:r>
                    </a:p>
                  </a:txBody>
                  <a:tcPr/>
                </a:tc>
                <a:extLst>
                  <a:ext uri="{0D108BD9-81ED-4DB2-BD59-A6C34878D82A}">
                    <a16:rowId xmlns:a16="http://schemas.microsoft.com/office/drawing/2014/main" val="10000"/>
                  </a:ext>
                </a:extLst>
              </a:tr>
              <a:tr h="779250">
                <a:tc>
                  <a:txBody>
                    <a:bodyPr/>
                    <a:lstStyle/>
                    <a:p>
                      <a:r>
                        <a:rPr lang="en-US" sz="1200" b="1" dirty="0">
                          <a:solidFill>
                            <a:schemeClr val="tx1"/>
                          </a:solidFill>
                          <a:latin typeface="Menlo" panose="020B0609030804020204" pitchFamily="49" charset="0"/>
                          <a:ea typeface="Menlo" panose="020B0609030804020204" pitchFamily="49" charset="0"/>
                          <a:cs typeface="Menlo" panose="020B0609030804020204" pitchFamily="49" charset="0"/>
                        </a:rPr>
                        <a:t>list</a:t>
                      </a:r>
                    </a:p>
                  </a:txBody>
                  <a:tcPr/>
                </a:tc>
                <a:tc>
                  <a:txBody>
                    <a:bodyPr/>
                    <a:lstStyle/>
                    <a:p>
                      <a:r>
                        <a:rPr lang="en-US" sz="1200" dirty="0">
                          <a:solidFill>
                            <a:schemeClr val="tx1"/>
                          </a:solidFill>
                          <a:latin typeface="Menlo" panose="020B0609030804020204" pitchFamily="49" charset="0"/>
                          <a:ea typeface="Menlo" panose="020B0609030804020204" pitchFamily="49" charset="0"/>
                          <a:cs typeface="Menlo" panose="020B0609030804020204" pitchFamily="49" charset="0"/>
                        </a:rPr>
                        <a:t>l = </a:t>
                      </a:r>
                      <a:r>
                        <a:rPr lang="en-US" sz="1200" b="1" dirty="0">
                          <a:solidFill>
                            <a:schemeClr val="accent6"/>
                          </a:solidFill>
                          <a:latin typeface="Menlo" panose="020B0609030804020204" pitchFamily="49" charset="0"/>
                          <a:ea typeface="Menlo" panose="020B0609030804020204" pitchFamily="49" charset="0"/>
                          <a:cs typeface="Menlo" panose="020B0609030804020204" pitchFamily="49" charset="0"/>
                        </a:rPr>
                        <a:t>[</a:t>
                      </a:r>
                      <a:r>
                        <a:rPr lang="en-US" sz="1200" dirty="0">
                          <a:solidFill>
                            <a:schemeClr val="tx1"/>
                          </a:solidFill>
                          <a:latin typeface="Menlo" panose="020B0609030804020204" pitchFamily="49" charset="0"/>
                          <a:ea typeface="Menlo" panose="020B0609030804020204" pitchFamily="49" charset="0"/>
                          <a:cs typeface="Menlo" panose="020B0609030804020204" pitchFamily="49" charset="0"/>
                        </a:rPr>
                        <a:t>‘a’</a:t>
                      </a:r>
                      <a:r>
                        <a:rPr lang="en-US" sz="1200" b="1" dirty="0">
                          <a:solidFill>
                            <a:schemeClr val="accent6"/>
                          </a:solidFill>
                          <a:latin typeface="Menlo" panose="020B0609030804020204" pitchFamily="49" charset="0"/>
                          <a:ea typeface="Menlo" panose="020B0609030804020204" pitchFamily="49" charset="0"/>
                          <a:cs typeface="Menlo" panose="020B0609030804020204" pitchFamily="49" charset="0"/>
                        </a:rPr>
                        <a:t>,</a:t>
                      </a:r>
                      <a:r>
                        <a:rPr lang="en-US" sz="1200" dirty="0">
                          <a:solidFill>
                            <a:schemeClr val="tx1"/>
                          </a:solidFill>
                          <a:latin typeface="Menlo" panose="020B0609030804020204" pitchFamily="49" charset="0"/>
                          <a:ea typeface="Menlo" panose="020B0609030804020204" pitchFamily="49" charset="0"/>
                          <a:cs typeface="Menlo" panose="020B0609030804020204" pitchFamily="49" charset="0"/>
                        </a:rPr>
                        <a:t> 1</a:t>
                      </a:r>
                      <a:r>
                        <a:rPr lang="en-US" sz="1200" b="1" dirty="0">
                          <a:solidFill>
                            <a:schemeClr val="accent6"/>
                          </a:solidFill>
                          <a:latin typeface="Menlo" panose="020B0609030804020204" pitchFamily="49" charset="0"/>
                          <a:ea typeface="Menlo" panose="020B0609030804020204" pitchFamily="49" charset="0"/>
                          <a:cs typeface="Menlo" panose="020B0609030804020204" pitchFamily="49" charset="0"/>
                        </a:rPr>
                        <a:t>,</a:t>
                      </a:r>
                      <a:r>
                        <a:rPr lang="en-US" sz="1200" dirty="0">
                          <a:solidFill>
                            <a:schemeClr val="tx1"/>
                          </a:solidFill>
                          <a:latin typeface="Menlo" panose="020B0609030804020204" pitchFamily="49" charset="0"/>
                          <a:ea typeface="Menlo" panose="020B0609030804020204" pitchFamily="49" charset="0"/>
                          <a:cs typeface="Menlo" panose="020B0609030804020204" pitchFamily="49" charset="0"/>
                        </a:rPr>
                        <a:t> 18.2</a:t>
                      </a:r>
                      <a:r>
                        <a:rPr lang="en-US" sz="1200" b="1" dirty="0">
                          <a:solidFill>
                            <a:schemeClr val="accent6"/>
                          </a:solidFill>
                          <a:latin typeface="Menlo" panose="020B0609030804020204" pitchFamily="49" charset="0"/>
                          <a:ea typeface="Menlo" panose="020B0609030804020204" pitchFamily="49" charset="0"/>
                          <a:cs typeface="Menlo" panose="020B0609030804020204" pitchFamily="49" charset="0"/>
                        </a:rPr>
                        <a:t>]</a:t>
                      </a:r>
                    </a:p>
                  </a:txBody>
                  <a:tcPr/>
                </a:tc>
                <a:tc>
                  <a:txBody>
                    <a:bodyPr/>
                    <a:lstStyle/>
                    <a:p>
                      <a:pPr marL="0" indent="0">
                        <a:buFont typeface="Arial" charset="0"/>
                        <a:buNone/>
                      </a:pPr>
                      <a:r>
                        <a:rPr lang="en-US" sz="1200" dirty="0">
                          <a:solidFill>
                            <a:schemeClr val="tx1"/>
                          </a:solidFill>
                          <a:latin typeface="Menlo" panose="020B0609030804020204" pitchFamily="49" charset="0"/>
                          <a:ea typeface="Menlo" panose="020B0609030804020204" pitchFamily="49" charset="0"/>
                          <a:cs typeface="Menlo" panose="020B0609030804020204" pitchFamily="49" charset="0"/>
                        </a:rPr>
                        <a:t>&gt;&gt;&gt;</a:t>
                      </a:r>
                      <a:r>
                        <a:rPr lang="en-US" sz="1200" baseline="0" dirty="0">
                          <a:solidFill>
                            <a:schemeClr val="tx1"/>
                          </a:solidFill>
                          <a:latin typeface="Menlo" panose="020B0609030804020204" pitchFamily="49" charset="0"/>
                          <a:ea typeface="Menlo" panose="020B0609030804020204" pitchFamily="49" charset="0"/>
                          <a:cs typeface="Menlo" panose="020B0609030804020204" pitchFamily="49" charset="0"/>
                        </a:rPr>
                        <a:t> l</a:t>
                      </a:r>
                      <a:r>
                        <a:rPr lang="en-US" sz="1200" b="1" baseline="0" dirty="0">
                          <a:solidFill>
                            <a:schemeClr val="accent6"/>
                          </a:solidFill>
                          <a:latin typeface="Menlo" panose="020B0609030804020204" pitchFamily="49" charset="0"/>
                          <a:ea typeface="Menlo" panose="020B0609030804020204" pitchFamily="49" charset="0"/>
                          <a:cs typeface="Menlo" panose="020B0609030804020204" pitchFamily="49" charset="0"/>
                        </a:rPr>
                        <a:t>[</a:t>
                      </a:r>
                      <a:r>
                        <a:rPr lang="en-US" sz="1200" baseline="0" dirty="0">
                          <a:solidFill>
                            <a:schemeClr val="tx1"/>
                          </a:solidFill>
                          <a:latin typeface="Menlo" panose="020B0609030804020204" pitchFamily="49" charset="0"/>
                          <a:ea typeface="Menlo" panose="020B0609030804020204" pitchFamily="49" charset="0"/>
                          <a:cs typeface="Menlo" panose="020B0609030804020204" pitchFamily="49" charset="0"/>
                        </a:rPr>
                        <a:t>2</a:t>
                      </a:r>
                      <a:r>
                        <a:rPr lang="en-US" sz="1200" b="1" baseline="0" dirty="0">
                          <a:solidFill>
                            <a:schemeClr val="accent6"/>
                          </a:solidFill>
                          <a:latin typeface="Menlo" panose="020B0609030804020204" pitchFamily="49" charset="0"/>
                          <a:ea typeface="Menlo" panose="020B0609030804020204" pitchFamily="49" charset="0"/>
                          <a:cs typeface="Menlo" panose="020B0609030804020204" pitchFamily="49" charset="0"/>
                        </a:rPr>
                        <a:t>]</a:t>
                      </a:r>
                    </a:p>
                    <a:p>
                      <a:pPr marL="0" indent="0">
                        <a:buFont typeface="Arial" charset="0"/>
                        <a:buNone/>
                      </a:pPr>
                      <a:r>
                        <a:rPr lang="en-US" sz="1200" baseline="0" dirty="0">
                          <a:solidFill>
                            <a:schemeClr val="tx1"/>
                          </a:solidFill>
                          <a:latin typeface="Menlo" panose="020B0609030804020204" pitchFamily="49" charset="0"/>
                          <a:ea typeface="Menlo" panose="020B0609030804020204" pitchFamily="49" charset="0"/>
                          <a:cs typeface="Menlo" panose="020B0609030804020204" pitchFamily="49" charset="0"/>
                        </a:rPr>
                        <a:t>18.2</a:t>
                      </a:r>
                    </a:p>
                  </a:txBody>
                  <a:tcPr/>
                </a:tc>
                <a:tc>
                  <a:txBody>
                    <a:bodyPr/>
                    <a:lstStyle/>
                    <a:p>
                      <a:pPr marL="0" indent="0">
                        <a:buFont typeface="Arial" charset="0"/>
                        <a:buNone/>
                      </a:pPr>
                      <a:r>
                        <a:rPr lang="en-US" sz="1200" dirty="0">
                          <a:solidFill>
                            <a:schemeClr val="tx1"/>
                          </a:solidFill>
                          <a:latin typeface="Menlo" panose="020B0609030804020204" pitchFamily="49" charset="0"/>
                          <a:ea typeface="Menlo" panose="020B0609030804020204" pitchFamily="49" charset="0"/>
                          <a:cs typeface="Menlo" panose="020B0609030804020204" pitchFamily="49" charset="0"/>
                        </a:rPr>
                        <a:t>&gt;&gt;&gt;</a:t>
                      </a:r>
                      <a:r>
                        <a:rPr lang="en-US" sz="1200" baseline="0" dirty="0">
                          <a:solidFill>
                            <a:schemeClr val="tx1"/>
                          </a:solidFill>
                          <a:latin typeface="Menlo" panose="020B0609030804020204" pitchFamily="49" charset="0"/>
                          <a:ea typeface="Menlo" panose="020B0609030804020204" pitchFamily="49" charset="0"/>
                          <a:cs typeface="Menlo" panose="020B0609030804020204" pitchFamily="49" charset="0"/>
                        </a:rPr>
                        <a:t> l</a:t>
                      </a:r>
                      <a:r>
                        <a:rPr lang="en-US" sz="1200" b="1" baseline="0" dirty="0">
                          <a:solidFill>
                            <a:schemeClr val="accent6"/>
                          </a:solidFill>
                          <a:latin typeface="Menlo" panose="020B0609030804020204" pitchFamily="49" charset="0"/>
                          <a:ea typeface="Menlo" panose="020B0609030804020204" pitchFamily="49" charset="0"/>
                          <a:cs typeface="Menlo" panose="020B0609030804020204" pitchFamily="49" charset="0"/>
                        </a:rPr>
                        <a:t>[</a:t>
                      </a:r>
                      <a:r>
                        <a:rPr lang="en-US" sz="1200" baseline="0" dirty="0">
                          <a:solidFill>
                            <a:schemeClr val="tx1"/>
                          </a:solidFill>
                          <a:latin typeface="Menlo" panose="020B0609030804020204" pitchFamily="49" charset="0"/>
                          <a:ea typeface="Menlo" panose="020B0609030804020204" pitchFamily="49" charset="0"/>
                          <a:cs typeface="Menlo" panose="020B0609030804020204" pitchFamily="49" charset="0"/>
                        </a:rPr>
                        <a:t>2</a:t>
                      </a:r>
                      <a:r>
                        <a:rPr lang="en-US" sz="1200" b="1" baseline="0" dirty="0">
                          <a:solidFill>
                            <a:schemeClr val="accent6"/>
                          </a:solidFill>
                          <a:latin typeface="Menlo" panose="020B0609030804020204" pitchFamily="49" charset="0"/>
                          <a:ea typeface="Menlo" panose="020B0609030804020204" pitchFamily="49" charset="0"/>
                          <a:cs typeface="Menlo" panose="020B0609030804020204" pitchFamily="49" charset="0"/>
                        </a:rPr>
                        <a:t>]</a:t>
                      </a:r>
                      <a:r>
                        <a:rPr lang="en-US" sz="1200" baseline="0" dirty="0">
                          <a:solidFill>
                            <a:schemeClr val="tx1"/>
                          </a:solidFill>
                          <a:latin typeface="Menlo" panose="020B0609030804020204" pitchFamily="49" charset="0"/>
                          <a:ea typeface="Menlo" panose="020B0609030804020204" pitchFamily="49" charset="0"/>
                          <a:cs typeface="Menlo" panose="020B0609030804020204" pitchFamily="49" charset="0"/>
                        </a:rPr>
                        <a:t> </a:t>
                      </a:r>
                      <a:r>
                        <a:rPr lang="en-US" sz="1200" b="1" baseline="0" dirty="0">
                          <a:solidFill>
                            <a:schemeClr val="accent6"/>
                          </a:solidFill>
                          <a:latin typeface="Menlo" panose="020B0609030804020204" pitchFamily="49" charset="0"/>
                          <a:ea typeface="Menlo" panose="020B0609030804020204" pitchFamily="49" charset="0"/>
                          <a:cs typeface="Menlo" panose="020B0609030804020204" pitchFamily="49" charset="0"/>
                        </a:rPr>
                        <a:t>=</a:t>
                      </a:r>
                      <a:r>
                        <a:rPr lang="en-US" sz="1200" baseline="0" dirty="0">
                          <a:solidFill>
                            <a:schemeClr val="tx1"/>
                          </a:solidFill>
                          <a:latin typeface="Menlo" panose="020B0609030804020204" pitchFamily="49" charset="0"/>
                          <a:ea typeface="Menlo" panose="020B0609030804020204" pitchFamily="49" charset="0"/>
                          <a:cs typeface="Menlo" panose="020B0609030804020204" pitchFamily="49" charset="0"/>
                        </a:rPr>
                        <a:t> 20.4</a:t>
                      </a:r>
                    </a:p>
                    <a:p>
                      <a:pPr marL="0" indent="0">
                        <a:buFont typeface="Arial" charset="0"/>
                        <a:buNone/>
                      </a:pPr>
                      <a:r>
                        <a:rPr lang="en-US" sz="1200" baseline="0" dirty="0">
                          <a:solidFill>
                            <a:schemeClr val="tx1"/>
                          </a:solidFill>
                          <a:latin typeface="Menlo" panose="020B0609030804020204" pitchFamily="49" charset="0"/>
                          <a:ea typeface="Menlo" panose="020B0609030804020204" pitchFamily="49" charset="0"/>
                          <a:cs typeface="Menlo" panose="020B0609030804020204" pitchFamily="49" charset="0"/>
                        </a:rPr>
                        <a:t>&gt;&gt;&gt; l</a:t>
                      </a:r>
                    </a:p>
                    <a:p>
                      <a:r>
                        <a:rPr lang="en-US" sz="1200" dirty="0">
                          <a:solidFill>
                            <a:schemeClr val="tx1"/>
                          </a:solidFill>
                          <a:latin typeface="Menlo" panose="020B0609030804020204" pitchFamily="49" charset="0"/>
                          <a:ea typeface="Menlo" panose="020B0609030804020204" pitchFamily="49" charset="0"/>
                          <a:cs typeface="Menlo" panose="020B0609030804020204" pitchFamily="49" charset="0"/>
                        </a:rPr>
                        <a:t>[‘a’, 1, 20.4]</a:t>
                      </a:r>
                    </a:p>
                  </a:txBody>
                  <a:tcPr/>
                </a:tc>
                <a:extLst>
                  <a:ext uri="{0D108BD9-81ED-4DB2-BD59-A6C34878D82A}">
                    <a16:rowId xmlns:a16="http://schemas.microsoft.com/office/drawing/2014/main" val="10001"/>
                  </a:ext>
                </a:extLst>
              </a:tr>
              <a:tr h="556607">
                <a:tc>
                  <a:txBody>
                    <a:bodyPr/>
                    <a:lstStyle/>
                    <a:p>
                      <a:r>
                        <a:rPr lang="en-US" sz="1200" b="1" dirty="0">
                          <a:solidFill>
                            <a:schemeClr val="tx1"/>
                          </a:solidFill>
                          <a:latin typeface="Menlo" panose="020B0609030804020204" pitchFamily="49" charset="0"/>
                          <a:ea typeface="Menlo" panose="020B0609030804020204" pitchFamily="49" charset="0"/>
                          <a:cs typeface="Menlo" panose="020B0609030804020204" pitchFamily="49" charset="0"/>
                        </a:rPr>
                        <a:t>tuple</a:t>
                      </a:r>
                    </a:p>
                  </a:txBody>
                  <a:tcPr/>
                </a:tc>
                <a:tc>
                  <a:txBody>
                    <a:bodyPr/>
                    <a:lstStyle/>
                    <a:p>
                      <a:pPr marL="0" marR="0" indent="0" algn="l" defTabSz="685777" rtl="0" eaLnBrk="1" fontAlgn="auto" latinLnBrk="0" hangingPunct="1">
                        <a:lnSpc>
                          <a:spcPct val="100000"/>
                        </a:lnSpc>
                        <a:spcBef>
                          <a:spcPts val="0"/>
                        </a:spcBef>
                        <a:spcAft>
                          <a:spcPts val="0"/>
                        </a:spcAft>
                        <a:buClrTx/>
                        <a:buSzTx/>
                        <a:buFontTx/>
                        <a:buNone/>
                        <a:tabLst/>
                        <a:defRPr/>
                      </a:pPr>
                      <a:r>
                        <a:rPr lang="en-US" sz="1200" dirty="0">
                          <a:solidFill>
                            <a:schemeClr val="tx1"/>
                          </a:solidFill>
                          <a:latin typeface="Menlo" panose="020B0609030804020204" pitchFamily="49" charset="0"/>
                          <a:ea typeface="Menlo" panose="020B0609030804020204" pitchFamily="49" charset="0"/>
                          <a:cs typeface="Menlo" panose="020B0609030804020204" pitchFamily="49" charset="0"/>
                        </a:rPr>
                        <a:t>t = </a:t>
                      </a:r>
                      <a:r>
                        <a:rPr lang="en-US" sz="1200" b="1" dirty="0">
                          <a:solidFill>
                            <a:schemeClr val="accent6"/>
                          </a:solidFill>
                          <a:latin typeface="Menlo" panose="020B0609030804020204" pitchFamily="49" charset="0"/>
                          <a:ea typeface="Menlo" panose="020B0609030804020204" pitchFamily="49" charset="0"/>
                          <a:cs typeface="Menlo" panose="020B0609030804020204" pitchFamily="49" charset="0"/>
                        </a:rPr>
                        <a:t>(</a:t>
                      </a:r>
                      <a:r>
                        <a:rPr lang="en-US" sz="1200" dirty="0">
                          <a:solidFill>
                            <a:schemeClr val="tx1"/>
                          </a:solidFill>
                          <a:latin typeface="Menlo" panose="020B0609030804020204" pitchFamily="49" charset="0"/>
                          <a:ea typeface="Menlo" panose="020B0609030804020204" pitchFamily="49" charset="0"/>
                          <a:cs typeface="Menlo" panose="020B0609030804020204" pitchFamily="49" charset="0"/>
                        </a:rPr>
                        <a:t>‘a’</a:t>
                      </a:r>
                      <a:r>
                        <a:rPr lang="en-US" sz="1200" b="1" dirty="0">
                          <a:solidFill>
                            <a:schemeClr val="accent6"/>
                          </a:solidFill>
                          <a:latin typeface="Menlo" panose="020B0609030804020204" pitchFamily="49" charset="0"/>
                          <a:ea typeface="Menlo" panose="020B0609030804020204" pitchFamily="49" charset="0"/>
                          <a:cs typeface="Menlo" panose="020B0609030804020204" pitchFamily="49" charset="0"/>
                        </a:rPr>
                        <a:t>,</a:t>
                      </a:r>
                      <a:r>
                        <a:rPr lang="en-US" sz="1200" dirty="0">
                          <a:solidFill>
                            <a:schemeClr val="tx1"/>
                          </a:solidFill>
                          <a:latin typeface="Menlo" panose="020B0609030804020204" pitchFamily="49" charset="0"/>
                          <a:ea typeface="Menlo" panose="020B0609030804020204" pitchFamily="49" charset="0"/>
                          <a:cs typeface="Menlo" panose="020B0609030804020204" pitchFamily="49" charset="0"/>
                        </a:rPr>
                        <a:t> 1</a:t>
                      </a:r>
                      <a:r>
                        <a:rPr lang="en-US" sz="1200" b="1" dirty="0">
                          <a:solidFill>
                            <a:schemeClr val="accent6"/>
                          </a:solidFill>
                          <a:latin typeface="Menlo" panose="020B0609030804020204" pitchFamily="49" charset="0"/>
                          <a:ea typeface="Menlo" panose="020B0609030804020204" pitchFamily="49" charset="0"/>
                          <a:cs typeface="Menlo" panose="020B0609030804020204" pitchFamily="49" charset="0"/>
                        </a:rPr>
                        <a:t>,</a:t>
                      </a:r>
                      <a:r>
                        <a:rPr lang="en-US" sz="1200" dirty="0">
                          <a:solidFill>
                            <a:schemeClr val="tx1"/>
                          </a:solidFill>
                          <a:latin typeface="Menlo" panose="020B0609030804020204" pitchFamily="49" charset="0"/>
                          <a:ea typeface="Menlo" panose="020B0609030804020204" pitchFamily="49" charset="0"/>
                          <a:cs typeface="Menlo" panose="020B0609030804020204" pitchFamily="49" charset="0"/>
                        </a:rPr>
                        <a:t> 18.2</a:t>
                      </a:r>
                      <a:r>
                        <a:rPr lang="en-US" sz="1200" b="1" dirty="0">
                          <a:solidFill>
                            <a:schemeClr val="accent6"/>
                          </a:solidFill>
                          <a:latin typeface="Menlo" panose="020B0609030804020204" pitchFamily="49" charset="0"/>
                          <a:ea typeface="Menlo" panose="020B0609030804020204" pitchFamily="49" charset="0"/>
                          <a:cs typeface="Menlo" panose="020B0609030804020204" pitchFamily="49" charset="0"/>
                        </a:rPr>
                        <a:t>)</a:t>
                      </a:r>
                    </a:p>
                  </a:txBody>
                  <a:tcPr/>
                </a:tc>
                <a:tc>
                  <a:txBody>
                    <a:bodyPr/>
                    <a:lstStyle/>
                    <a:p>
                      <a:pPr marL="0" indent="0">
                        <a:buFont typeface="Arial" charset="0"/>
                        <a:buNone/>
                      </a:pPr>
                      <a:r>
                        <a:rPr lang="en-US" sz="1200" dirty="0">
                          <a:solidFill>
                            <a:schemeClr val="tx1"/>
                          </a:solidFill>
                          <a:latin typeface="Menlo" panose="020B0609030804020204" pitchFamily="49" charset="0"/>
                          <a:ea typeface="Menlo" panose="020B0609030804020204" pitchFamily="49" charset="0"/>
                          <a:cs typeface="Menlo" panose="020B0609030804020204" pitchFamily="49" charset="0"/>
                        </a:rPr>
                        <a:t>&gt;&gt;&gt; t</a:t>
                      </a:r>
                      <a:r>
                        <a:rPr lang="en-US" sz="1200" b="1" dirty="0">
                          <a:solidFill>
                            <a:schemeClr val="accent6"/>
                          </a:solidFill>
                          <a:latin typeface="Menlo" panose="020B0609030804020204" pitchFamily="49" charset="0"/>
                          <a:ea typeface="Menlo" panose="020B0609030804020204" pitchFamily="49" charset="0"/>
                          <a:cs typeface="Menlo" panose="020B0609030804020204" pitchFamily="49" charset="0"/>
                        </a:rPr>
                        <a:t>[</a:t>
                      </a:r>
                      <a:r>
                        <a:rPr lang="en-US" sz="1200" dirty="0">
                          <a:solidFill>
                            <a:schemeClr val="tx1"/>
                          </a:solidFill>
                          <a:latin typeface="Menlo" panose="020B0609030804020204" pitchFamily="49" charset="0"/>
                          <a:ea typeface="Menlo" panose="020B0609030804020204" pitchFamily="49" charset="0"/>
                          <a:cs typeface="Menlo" panose="020B0609030804020204" pitchFamily="49" charset="0"/>
                        </a:rPr>
                        <a:t>0</a:t>
                      </a:r>
                      <a:r>
                        <a:rPr lang="en-US" sz="1200" b="1" dirty="0">
                          <a:solidFill>
                            <a:schemeClr val="accent6"/>
                          </a:solidFill>
                          <a:latin typeface="Menlo" panose="020B0609030804020204" pitchFamily="49" charset="0"/>
                          <a:ea typeface="Menlo" panose="020B0609030804020204" pitchFamily="49" charset="0"/>
                          <a:cs typeface="Menlo" panose="020B0609030804020204" pitchFamily="49" charset="0"/>
                        </a:rPr>
                        <a:t>]</a:t>
                      </a:r>
                    </a:p>
                    <a:p>
                      <a:pPr marL="0" indent="0">
                        <a:buFont typeface="Arial" charset="0"/>
                        <a:buNone/>
                      </a:pPr>
                      <a:r>
                        <a:rPr lang="en-US" sz="1200" dirty="0">
                          <a:solidFill>
                            <a:schemeClr val="tx1"/>
                          </a:solidFill>
                          <a:latin typeface="Menlo" panose="020B0609030804020204" pitchFamily="49" charset="0"/>
                          <a:ea typeface="Menlo" panose="020B0609030804020204" pitchFamily="49" charset="0"/>
                          <a:cs typeface="Menlo" panose="020B0609030804020204" pitchFamily="49" charset="0"/>
                        </a:rPr>
                        <a:t>‘a’</a:t>
                      </a:r>
                    </a:p>
                  </a:txBody>
                  <a:tcPr/>
                </a:tc>
                <a:tc>
                  <a:txBody>
                    <a:bodyPr/>
                    <a:lstStyle/>
                    <a:p>
                      <a:pPr marL="0" indent="0">
                        <a:buFont typeface="Arial" charset="0"/>
                        <a:buNone/>
                      </a:pPr>
                      <a:r>
                        <a:rPr lang="en-US" sz="1200" dirty="0">
                          <a:solidFill>
                            <a:schemeClr val="bg2">
                              <a:lumMod val="50000"/>
                            </a:schemeClr>
                          </a:solidFill>
                          <a:latin typeface="+mn-lt"/>
                          <a:ea typeface="Menlo" panose="020B0609030804020204" pitchFamily="49" charset="0"/>
                          <a:cs typeface="Menlo" panose="020B0609030804020204" pitchFamily="49" charset="0"/>
                        </a:rPr>
                        <a:t>You cannot update</a:t>
                      </a:r>
                      <a:r>
                        <a:rPr lang="en-US" sz="1200" baseline="0" dirty="0">
                          <a:solidFill>
                            <a:schemeClr val="bg2">
                              <a:lumMod val="50000"/>
                            </a:schemeClr>
                          </a:solidFill>
                          <a:latin typeface="+mn-lt"/>
                          <a:ea typeface="Menlo" panose="020B0609030804020204" pitchFamily="49" charset="0"/>
                          <a:cs typeface="Menlo" panose="020B0609030804020204" pitchFamily="49" charset="0"/>
                        </a:rPr>
                        <a:t> tuples after they have been created.</a:t>
                      </a:r>
                      <a:endParaRPr lang="en-US" sz="1200" dirty="0">
                        <a:solidFill>
                          <a:schemeClr val="bg2">
                            <a:lumMod val="50000"/>
                          </a:schemeClr>
                        </a:solidFill>
                        <a:latin typeface="+mn-lt"/>
                        <a:ea typeface="Menlo" panose="020B0609030804020204" pitchFamily="49" charset="0"/>
                        <a:cs typeface="Menlo" panose="020B0609030804020204" pitchFamily="49" charset="0"/>
                      </a:endParaRPr>
                    </a:p>
                  </a:txBody>
                  <a:tcPr/>
                </a:tc>
                <a:extLst>
                  <a:ext uri="{0D108BD9-81ED-4DB2-BD59-A6C34878D82A}">
                    <a16:rowId xmlns:a16="http://schemas.microsoft.com/office/drawing/2014/main" val="10002"/>
                  </a:ext>
                </a:extLst>
              </a:tr>
              <a:tr h="1001893">
                <a:tc>
                  <a:txBody>
                    <a:bodyPr/>
                    <a:lstStyle/>
                    <a:p>
                      <a:r>
                        <a:rPr lang="en-US" sz="1200" b="1" dirty="0" err="1">
                          <a:solidFill>
                            <a:schemeClr val="tx1"/>
                          </a:solidFill>
                          <a:latin typeface="Menlo" panose="020B0609030804020204" pitchFamily="49" charset="0"/>
                          <a:ea typeface="Menlo" panose="020B0609030804020204" pitchFamily="49" charset="0"/>
                          <a:cs typeface="Menlo" panose="020B0609030804020204" pitchFamily="49" charset="0"/>
                        </a:rPr>
                        <a:t>dict</a:t>
                      </a:r>
                      <a:endParaRPr lang="en-US" sz="1200" b="1" dirty="0">
                        <a:solidFill>
                          <a:schemeClr val="tx1"/>
                        </a:solidFill>
                        <a:latin typeface="Menlo" panose="020B0609030804020204" pitchFamily="49" charset="0"/>
                        <a:ea typeface="Menlo" panose="020B0609030804020204" pitchFamily="49" charset="0"/>
                        <a:cs typeface="Menlo" panose="020B0609030804020204" pitchFamily="49" charset="0"/>
                      </a:endParaRPr>
                    </a:p>
                  </a:txBody>
                  <a:tcPr/>
                </a:tc>
                <a:tc>
                  <a:txBody>
                    <a:bodyPr/>
                    <a:lstStyle/>
                    <a:p>
                      <a:r>
                        <a:rPr lang="en-US" sz="1200" dirty="0">
                          <a:solidFill>
                            <a:schemeClr val="tx1"/>
                          </a:solidFill>
                          <a:latin typeface="Menlo" panose="020B0609030804020204" pitchFamily="49" charset="0"/>
                          <a:ea typeface="Menlo" panose="020B0609030804020204" pitchFamily="49" charset="0"/>
                          <a:cs typeface="Menlo" panose="020B0609030804020204" pitchFamily="49" charset="0"/>
                        </a:rPr>
                        <a:t>d = </a:t>
                      </a:r>
                      <a:r>
                        <a:rPr lang="en-US" sz="1200" b="1" dirty="0">
                          <a:solidFill>
                            <a:schemeClr val="accent6"/>
                          </a:solidFill>
                          <a:latin typeface="Menlo" panose="020B0609030804020204" pitchFamily="49" charset="0"/>
                          <a:ea typeface="Menlo" panose="020B0609030804020204" pitchFamily="49" charset="0"/>
                          <a:cs typeface="Menlo" panose="020B0609030804020204" pitchFamily="49" charset="0"/>
                        </a:rPr>
                        <a:t>{</a:t>
                      </a:r>
                      <a:r>
                        <a:rPr lang="en-US" sz="1200" dirty="0">
                          <a:solidFill>
                            <a:schemeClr val="tx1"/>
                          </a:solidFill>
                          <a:latin typeface="Menlo" panose="020B0609030804020204" pitchFamily="49" charset="0"/>
                          <a:ea typeface="Menlo" panose="020B0609030804020204" pitchFamily="49" charset="0"/>
                          <a:cs typeface="Menlo" panose="020B0609030804020204" pitchFamily="49" charset="0"/>
                        </a:rPr>
                        <a:t>“apples”</a:t>
                      </a:r>
                      <a:r>
                        <a:rPr lang="en-US" sz="1200" b="1" dirty="0">
                          <a:solidFill>
                            <a:schemeClr val="accent6"/>
                          </a:solidFill>
                          <a:latin typeface="Menlo" panose="020B0609030804020204" pitchFamily="49" charset="0"/>
                          <a:ea typeface="Menlo" panose="020B0609030804020204" pitchFamily="49" charset="0"/>
                          <a:cs typeface="Menlo" panose="020B0609030804020204" pitchFamily="49" charset="0"/>
                        </a:rPr>
                        <a:t>:</a:t>
                      </a:r>
                      <a:r>
                        <a:rPr lang="en-US" sz="1200" dirty="0">
                          <a:solidFill>
                            <a:schemeClr val="tx1"/>
                          </a:solidFill>
                          <a:latin typeface="Menlo" panose="020B0609030804020204" pitchFamily="49" charset="0"/>
                          <a:ea typeface="Menlo" panose="020B0609030804020204" pitchFamily="49" charset="0"/>
                          <a:cs typeface="Menlo" panose="020B0609030804020204" pitchFamily="49" charset="0"/>
                        </a:rPr>
                        <a:t> 5</a:t>
                      </a:r>
                      <a:r>
                        <a:rPr lang="en-US" sz="1200" b="1" dirty="0">
                          <a:solidFill>
                            <a:schemeClr val="accent6"/>
                          </a:solidFill>
                          <a:latin typeface="Menlo" panose="020B0609030804020204" pitchFamily="49" charset="0"/>
                          <a:ea typeface="Menlo" panose="020B0609030804020204" pitchFamily="49" charset="0"/>
                          <a:cs typeface="Menlo" panose="020B0609030804020204" pitchFamily="49" charset="0"/>
                        </a:rPr>
                        <a:t>,</a:t>
                      </a:r>
                    </a:p>
                    <a:p>
                      <a:r>
                        <a:rPr lang="en-US" sz="1200" baseline="0" dirty="0">
                          <a:solidFill>
                            <a:schemeClr val="tx1"/>
                          </a:solidFill>
                          <a:latin typeface="Menlo" panose="020B0609030804020204" pitchFamily="49" charset="0"/>
                          <a:ea typeface="Menlo" panose="020B0609030804020204" pitchFamily="49" charset="0"/>
                          <a:cs typeface="Menlo" panose="020B0609030804020204" pitchFamily="49" charset="0"/>
                        </a:rPr>
                        <a:t>     </a:t>
                      </a:r>
                      <a:r>
                        <a:rPr lang="en-US" sz="1200" dirty="0">
                          <a:solidFill>
                            <a:schemeClr val="tx1"/>
                          </a:solidFill>
                          <a:latin typeface="Menlo" panose="020B0609030804020204" pitchFamily="49" charset="0"/>
                          <a:ea typeface="Menlo" panose="020B0609030804020204" pitchFamily="49" charset="0"/>
                          <a:cs typeface="Menlo" panose="020B0609030804020204" pitchFamily="49" charset="0"/>
                        </a:rPr>
                        <a:t>“pears”</a:t>
                      </a:r>
                      <a:r>
                        <a:rPr lang="en-US" sz="1200" b="1" dirty="0">
                          <a:solidFill>
                            <a:schemeClr val="accent6"/>
                          </a:solidFill>
                          <a:latin typeface="Menlo" panose="020B0609030804020204" pitchFamily="49" charset="0"/>
                          <a:ea typeface="Menlo" panose="020B0609030804020204" pitchFamily="49" charset="0"/>
                          <a:cs typeface="Menlo" panose="020B0609030804020204" pitchFamily="49" charset="0"/>
                        </a:rPr>
                        <a:t>:</a:t>
                      </a:r>
                      <a:r>
                        <a:rPr lang="en-US" sz="1200" dirty="0">
                          <a:solidFill>
                            <a:schemeClr val="tx1"/>
                          </a:solidFill>
                          <a:latin typeface="Menlo" panose="020B0609030804020204" pitchFamily="49" charset="0"/>
                          <a:ea typeface="Menlo" panose="020B0609030804020204" pitchFamily="49" charset="0"/>
                          <a:cs typeface="Menlo" panose="020B0609030804020204" pitchFamily="49" charset="0"/>
                        </a:rPr>
                        <a:t> 2</a:t>
                      </a:r>
                      <a:r>
                        <a:rPr lang="en-US" sz="1200" b="1" dirty="0">
                          <a:solidFill>
                            <a:schemeClr val="accent6"/>
                          </a:solidFill>
                          <a:latin typeface="Menlo" panose="020B0609030804020204" pitchFamily="49" charset="0"/>
                          <a:ea typeface="Menlo" panose="020B0609030804020204" pitchFamily="49" charset="0"/>
                          <a:cs typeface="Menlo" panose="020B0609030804020204" pitchFamily="49" charset="0"/>
                        </a:rPr>
                        <a:t>,</a:t>
                      </a:r>
                    </a:p>
                    <a:p>
                      <a:r>
                        <a:rPr lang="en-US" sz="1200" dirty="0">
                          <a:solidFill>
                            <a:schemeClr val="tx1"/>
                          </a:solidFill>
                          <a:latin typeface="Menlo" panose="020B0609030804020204" pitchFamily="49" charset="0"/>
                          <a:ea typeface="Menlo" panose="020B0609030804020204" pitchFamily="49" charset="0"/>
                          <a:cs typeface="Menlo" panose="020B0609030804020204" pitchFamily="49" charset="0"/>
                        </a:rPr>
                        <a:t>     “oranges”</a:t>
                      </a:r>
                      <a:r>
                        <a:rPr lang="en-US" sz="1200" b="1" dirty="0">
                          <a:solidFill>
                            <a:schemeClr val="accent6"/>
                          </a:solidFill>
                          <a:latin typeface="Menlo" panose="020B0609030804020204" pitchFamily="49" charset="0"/>
                          <a:ea typeface="Menlo" panose="020B0609030804020204" pitchFamily="49" charset="0"/>
                          <a:cs typeface="Menlo" panose="020B0609030804020204" pitchFamily="49" charset="0"/>
                        </a:rPr>
                        <a:t>:</a:t>
                      </a:r>
                      <a:r>
                        <a:rPr lang="en-US" sz="1200" dirty="0">
                          <a:solidFill>
                            <a:schemeClr val="tx1"/>
                          </a:solidFill>
                          <a:latin typeface="Menlo" panose="020B0609030804020204" pitchFamily="49" charset="0"/>
                          <a:ea typeface="Menlo" panose="020B0609030804020204" pitchFamily="49" charset="0"/>
                          <a:cs typeface="Menlo" panose="020B0609030804020204" pitchFamily="49" charset="0"/>
                        </a:rPr>
                        <a:t> 9</a:t>
                      </a:r>
                      <a:r>
                        <a:rPr lang="en-US" sz="1200" b="1" dirty="0">
                          <a:solidFill>
                            <a:schemeClr val="accent6"/>
                          </a:solidFill>
                          <a:latin typeface="Menlo" panose="020B0609030804020204" pitchFamily="49" charset="0"/>
                          <a:ea typeface="Menlo" panose="020B0609030804020204" pitchFamily="49" charset="0"/>
                          <a:cs typeface="Menlo" panose="020B0609030804020204" pitchFamily="49" charset="0"/>
                        </a:rPr>
                        <a:t>}</a:t>
                      </a:r>
                    </a:p>
                  </a:txBody>
                  <a:tcPr/>
                </a:tc>
                <a:tc>
                  <a:txBody>
                    <a:bodyPr/>
                    <a:lstStyle/>
                    <a:p>
                      <a:pPr marL="0" indent="0">
                        <a:buFont typeface="Arial" charset="0"/>
                        <a:buNone/>
                      </a:pPr>
                      <a:r>
                        <a:rPr lang="en-US" sz="1200" baseline="0" dirty="0">
                          <a:solidFill>
                            <a:schemeClr val="tx1"/>
                          </a:solidFill>
                          <a:latin typeface="Menlo" panose="020B0609030804020204" pitchFamily="49" charset="0"/>
                          <a:ea typeface="Menlo" panose="020B0609030804020204" pitchFamily="49" charset="0"/>
                          <a:cs typeface="Menlo" panose="020B0609030804020204" pitchFamily="49" charset="0"/>
                        </a:rPr>
                        <a:t>&gt;&gt;&gt; d</a:t>
                      </a:r>
                      <a:r>
                        <a:rPr lang="en-US" sz="1200" b="1" baseline="0" dirty="0">
                          <a:solidFill>
                            <a:schemeClr val="accent6"/>
                          </a:solidFill>
                          <a:latin typeface="Menlo" panose="020B0609030804020204" pitchFamily="49" charset="0"/>
                          <a:ea typeface="Menlo" panose="020B0609030804020204" pitchFamily="49" charset="0"/>
                          <a:cs typeface="Menlo" panose="020B0609030804020204" pitchFamily="49" charset="0"/>
                        </a:rPr>
                        <a:t>[</a:t>
                      </a:r>
                      <a:r>
                        <a:rPr lang="en-US" sz="1200" baseline="0" dirty="0">
                          <a:solidFill>
                            <a:schemeClr val="tx1"/>
                          </a:solidFill>
                          <a:latin typeface="Menlo" panose="020B0609030804020204" pitchFamily="49" charset="0"/>
                          <a:ea typeface="Menlo" panose="020B0609030804020204" pitchFamily="49" charset="0"/>
                          <a:cs typeface="Menlo" panose="020B0609030804020204" pitchFamily="49" charset="0"/>
                        </a:rPr>
                        <a:t>“pears”</a:t>
                      </a:r>
                      <a:r>
                        <a:rPr lang="en-US" sz="1200" b="1" baseline="0" dirty="0">
                          <a:solidFill>
                            <a:schemeClr val="accent6"/>
                          </a:solidFill>
                          <a:latin typeface="Menlo" panose="020B0609030804020204" pitchFamily="49" charset="0"/>
                          <a:ea typeface="Menlo" panose="020B0609030804020204" pitchFamily="49" charset="0"/>
                          <a:cs typeface="Menlo" panose="020B0609030804020204" pitchFamily="49" charset="0"/>
                        </a:rPr>
                        <a:t>]</a:t>
                      </a:r>
                    </a:p>
                    <a:p>
                      <a:pPr marL="0" indent="0">
                        <a:buFont typeface="Arial" charset="0"/>
                        <a:buNone/>
                      </a:pPr>
                      <a:r>
                        <a:rPr lang="en-US" sz="1200" baseline="0" dirty="0">
                          <a:solidFill>
                            <a:schemeClr val="tx1"/>
                          </a:solidFill>
                          <a:latin typeface="Menlo" panose="020B0609030804020204" pitchFamily="49" charset="0"/>
                          <a:ea typeface="Menlo" panose="020B0609030804020204" pitchFamily="49" charset="0"/>
                          <a:cs typeface="Menlo" panose="020B0609030804020204" pitchFamily="49" charset="0"/>
                        </a:rPr>
                        <a:t>2</a:t>
                      </a:r>
                    </a:p>
                  </a:txBody>
                  <a:tcPr/>
                </a:tc>
                <a:tc>
                  <a:txBody>
                    <a:bodyPr/>
                    <a:lstStyle/>
                    <a:p>
                      <a:pPr marL="0" indent="0">
                        <a:buFont typeface="Arial" charset="0"/>
                        <a:buNone/>
                      </a:pPr>
                      <a:r>
                        <a:rPr lang="en-US" sz="1200" baseline="0" dirty="0">
                          <a:solidFill>
                            <a:schemeClr val="tx1"/>
                          </a:solidFill>
                          <a:latin typeface="Menlo" panose="020B0609030804020204" pitchFamily="49" charset="0"/>
                          <a:ea typeface="Menlo" panose="020B0609030804020204" pitchFamily="49" charset="0"/>
                          <a:cs typeface="Menlo" panose="020B0609030804020204" pitchFamily="49" charset="0"/>
                        </a:rPr>
                        <a:t>&gt;&gt;&gt; d</a:t>
                      </a:r>
                      <a:r>
                        <a:rPr lang="en-US" sz="1200" b="1" baseline="0" dirty="0">
                          <a:solidFill>
                            <a:schemeClr val="accent6"/>
                          </a:solidFill>
                          <a:latin typeface="Menlo" panose="020B0609030804020204" pitchFamily="49" charset="0"/>
                          <a:ea typeface="Menlo" panose="020B0609030804020204" pitchFamily="49" charset="0"/>
                          <a:cs typeface="Menlo" panose="020B0609030804020204" pitchFamily="49" charset="0"/>
                        </a:rPr>
                        <a:t>[</a:t>
                      </a:r>
                      <a:r>
                        <a:rPr lang="en-US" sz="1200" baseline="0" dirty="0">
                          <a:solidFill>
                            <a:schemeClr val="tx1"/>
                          </a:solidFill>
                          <a:latin typeface="Menlo" panose="020B0609030804020204" pitchFamily="49" charset="0"/>
                          <a:ea typeface="Menlo" panose="020B0609030804020204" pitchFamily="49" charset="0"/>
                          <a:cs typeface="Menlo" panose="020B0609030804020204" pitchFamily="49" charset="0"/>
                        </a:rPr>
                        <a:t>“pears”</a:t>
                      </a:r>
                      <a:r>
                        <a:rPr lang="en-US" sz="1200" b="1" baseline="0" dirty="0">
                          <a:solidFill>
                            <a:schemeClr val="accent6"/>
                          </a:solidFill>
                          <a:latin typeface="Menlo" panose="020B0609030804020204" pitchFamily="49" charset="0"/>
                          <a:ea typeface="Menlo" panose="020B0609030804020204" pitchFamily="49" charset="0"/>
                          <a:cs typeface="Menlo" panose="020B0609030804020204" pitchFamily="49" charset="0"/>
                        </a:rPr>
                        <a:t>]</a:t>
                      </a:r>
                      <a:r>
                        <a:rPr lang="en-US" sz="1200" baseline="0" dirty="0">
                          <a:solidFill>
                            <a:schemeClr val="tx1"/>
                          </a:solidFill>
                          <a:latin typeface="Menlo" panose="020B0609030804020204" pitchFamily="49" charset="0"/>
                          <a:ea typeface="Menlo" panose="020B0609030804020204" pitchFamily="49" charset="0"/>
                          <a:cs typeface="Menlo" panose="020B0609030804020204" pitchFamily="49" charset="0"/>
                        </a:rPr>
                        <a:t> </a:t>
                      </a:r>
                      <a:r>
                        <a:rPr lang="en-US" sz="1200" b="1" baseline="0" dirty="0">
                          <a:solidFill>
                            <a:schemeClr val="accent6"/>
                          </a:solidFill>
                          <a:latin typeface="Menlo" panose="020B0609030804020204" pitchFamily="49" charset="0"/>
                          <a:ea typeface="Menlo" panose="020B0609030804020204" pitchFamily="49" charset="0"/>
                          <a:cs typeface="Menlo" panose="020B0609030804020204" pitchFamily="49" charset="0"/>
                        </a:rPr>
                        <a:t>=</a:t>
                      </a:r>
                      <a:r>
                        <a:rPr lang="en-US" sz="1200" baseline="0" dirty="0">
                          <a:solidFill>
                            <a:schemeClr val="tx1"/>
                          </a:solidFill>
                          <a:latin typeface="Menlo" panose="020B0609030804020204" pitchFamily="49" charset="0"/>
                          <a:ea typeface="Menlo" panose="020B0609030804020204" pitchFamily="49" charset="0"/>
                          <a:cs typeface="Menlo" panose="020B0609030804020204" pitchFamily="49" charset="0"/>
                        </a:rPr>
                        <a:t> 6</a:t>
                      </a:r>
                    </a:p>
                    <a:p>
                      <a:pPr marL="0" indent="0">
                        <a:buFont typeface="Arial" charset="0"/>
                        <a:buNone/>
                      </a:pPr>
                      <a:r>
                        <a:rPr lang="en-US" sz="1200" baseline="0" dirty="0">
                          <a:solidFill>
                            <a:schemeClr val="tx1"/>
                          </a:solidFill>
                          <a:latin typeface="Menlo" panose="020B0609030804020204" pitchFamily="49" charset="0"/>
                          <a:ea typeface="Menlo" panose="020B0609030804020204" pitchFamily="49" charset="0"/>
                          <a:cs typeface="Menlo" panose="020B0609030804020204" pitchFamily="49" charset="0"/>
                        </a:rPr>
                        <a:t>&gt;&gt;&gt; d</a:t>
                      </a:r>
                    </a:p>
                    <a:p>
                      <a:r>
                        <a:rPr lang="en-US" sz="1200" dirty="0">
                          <a:solidFill>
                            <a:schemeClr val="tx1"/>
                          </a:solidFill>
                          <a:latin typeface="Menlo" panose="020B0609030804020204" pitchFamily="49" charset="0"/>
                          <a:ea typeface="Menlo" panose="020B0609030804020204" pitchFamily="49" charset="0"/>
                          <a:cs typeface="Menlo" panose="020B0609030804020204" pitchFamily="49" charset="0"/>
                        </a:rPr>
                        <a:t>{“apples”: 5,</a:t>
                      </a:r>
                      <a:r>
                        <a:rPr lang="en-US" sz="1200" baseline="0" dirty="0">
                          <a:solidFill>
                            <a:schemeClr val="tx1"/>
                          </a:solidFill>
                          <a:latin typeface="Menlo" panose="020B0609030804020204" pitchFamily="49" charset="0"/>
                          <a:ea typeface="Menlo" panose="020B0609030804020204" pitchFamily="49" charset="0"/>
                          <a:cs typeface="Menlo" panose="020B0609030804020204" pitchFamily="49" charset="0"/>
                        </a:rPr>
                        <a:t> </a:t>
                      </a:r>
                      <a:r>
                        <a:rPr lang="en-US" sz="1200" dirty="0">
                          <a:solidFill>
                            <a:schemeClr val="tx1"/>
                          </a:solidFill>
                          <a:latin typeface="Menlo" panose="020B0609030804020204" pitchFamily="49" charset="0"/>
                          <a:ea typeface="Menlo" panose="020B0609030804020204" pitchFamily="49" charset="0"/>
                          <a:cs typeface="Menlo" panose="020B0609030804020204" pitchFamily="49" charset="0"/>
                        </a:rPr>
                        <a:t>“pears”: 6,</a:t>
                      </a:r>
                      <a:r>
                        <a:rPr lang="en-US" sz="1200" baseline="0" dirty="0">
                          <a:solidFill>
                            <a:schemeClr val="tx1"/>
                          </a:solidFill>
                          <a:latin typeface="Menlo" panose="020B0609030804020204" pitchFamily="49" charset="0"/>
                          <a:ea typeface="Menlo" panose="020B0609030804020204" pitchFamily="49" charset="0"/>
                          <a:cs typeface="Menlo" panose="020B0609030804020204" pitchFamily="49" charset="0"/>
                        </a:rPr>
                        <a:t> </a:t>
                      </a:r>
                      <a:r>
                        <a:rPr lang="en-US" sz="1200" dirty="0">
                          <a:solidFill>
                            <a:schemeClr val="tx1"/>
                          </a:solidFill>
                          <a:latin typeface="Menlo" panose="020B0609030804020204" pitchFamily="49" charset="0"/>
                          <a:ea typeface="Menlo" panose="020B0609030804020204" pitchFamily="49" charset="0"/>
                          <a:cs typeface="Menlo" panose="020B0609030804020204" pitchFamily="49" charset="0"/>
                        </a:rPr>
                        <a:t>“oranges”: 9}</a:t>
                      </a:r>
                    </a:p>
                  </a:txBody>
                  <a:tcPr/>
                </a:tc>
                <a:extLst>
                  <a:ext uri="{0D108BD9-81ED-4DB2-BD59-A6C34878D82A}">
                    <a16:rowId xmlns:a16="http://schemas.microsoft.com/office/drawing/2014/main" val="10003"/>
                  </a:ext>
                </a:extLst>
              </a:tr>
            </a:tbl>
          </a:graphicData>
        </a:graphic>
      </p:graphicFrame>
      <p:sp>
        <p:nvSpPr>
          <p:cNvPr id="3" name="Title 2"/>
          <p:cNvSpPr>
            <a:spLocks noGrp="1"/>
          </p:cNvSpPr>
          <p:nvPr>
            <p:ph type="title"/>
          </p:nvPr>
        </p:nvSpPr>
        <p:spPr/>
        <p:txBody>
          <a:bodyPr/>
          <a:lstStyle/>
          <a:p>
            <a:r>
              <a:rPr lang="en-US" dirty="0"/>
              <a:t>Working with Collections</a:t>
            </a:r>
          </a:p>
        </p:txBody>
      </p:sp>
    </p:spTree>
    <p:extLst>
      <p:ext uri="{BB962C8B-B14F-4D97-AF65-F5344CB8AC3E}">
        <p14:creationId xmlns:p14="http://schemas.microsoft.com/office/powerpoint/2010/main" val="1122756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50CDFB4-8757-8C40-9F68-39831D643473}"/>
              </a:ext>
            </a:extLst>
          </p:cNvPr>
          <p:cNvSpPr>
            <a:spLocks noGrp="1"/>
          </p:cNvSpPr>
          <p:nvPr>
            <p:ph type="body" sz="quarter" idx="10"/>
          </p:nvPr>
        </p:nvSpPr>
        <p:spPr/>
        <p:txBody>
          <a:bodyPr/>
          <a:lstStyle/>
          <a:p>
            <a:pPr marL="57149" indent="0">
              <a:buNone/>
            </a:pPr>
            <a:r>
              <a:rPr lang="en-US" dirty="0"/>
              <a:t>Some useful dictionary methods:</a:t>
            </a:r>
          </a:p>
          <a:p>
            <a:pPr marL="57149" indent="0">
              <a:buNone/>
            </a:pPr>
            <a:r>
              <a:rPr lang="en-US" dirty="0">
                <a:latin typeface="Menlo" panose="020B0609030804020204" pitchFamily="49" charset="0"/>
                <a:ea typeface="Menlo" panose="020B0609030804020204" pitchFamily="49" charset="0"/>
                <a:cs typeface="Menlo" panose="020B0609030804020204" pitchFamily="49" charset="0"/>
              </a:rPr>
              <a:t>	{}</a:t>
            </a:r>
            <a:r>
              <a:rPr lang="en-US" b="1" dirty="0">
                <a:solidFill>
                  <a:schemeClr val="accent6"/>
                </a:solidFill>
                <a:latin typeface="Menlo" panose="020B0609030804020204" pitchFamily="49" charset="0"/>
                <a:ea typeface="Menlo" panose="020B0609030804020204" pitchFamily="49" charset="0"/>
                <a:cs typeface="Menlo" panose="020B0609030804020204" pitchFamily="49" charset="0"/>
              </a:rPr>
              <a:t>.items()</a:t>
            </a:r>
          </a:p>
          <a:p>
            <a:pPr marL="57149" indent="0">
              <a:buNone/>
            </a:pPr>
            <a:r>
              <a:rPr lang="en-US" dirty="0">
                <a:latin typeface="Menlo" panose="020B0609030804020204" pitchFamily="49" charset="0"/>
                <a:ea typeface="Menlo" panose="020B0609030804020204" pitchFamily="49" charset="0"/>
                <a:cs typeface="Menlo" panose="020B0609030804020204" pitchFamily="49" charset="0"/>
              </a:rPr>
              <a:t>	{}</a:t>
            </a:r>
            <a:r>
              <a:rPr lang="en-US" b="1" dirty="0">
                <a:solidFill>
                  <a:schemeClr val="accent6"/>
                </a:solidFill>
                <a:latin typeface="Menlo" panose="020B0609030804020204" pitchFamily="49" charset="0"/>
                <a:ea typeface="Menlo" panose="020B0609030804020204" pitchFamily="49" charset="0"/>
                <a:cs typeface="Menlo" panose="020B0609030804020204" pitchFamily="49" charset="0"/>
              </a:rPr>
              <a:t>.keys()</a:t>
            </a:r>
          </a:p>
          <a:p>
            <a:pPr marL="57149" indent="0">
              <a:buNone/>
            </a:pPr>
            <a:r>
              <a:rPr lang="en-US" dirty="0">
                <a:latin typeface="Menlo" panose="020B0609030804020204" pitchFamily="49" charset="0"/>
                <a:ea typeface="Menlo" panose="020B0609030804020204" pitchFamily="49" charset="0"/>
                <a:cs typeface="Menlo" panose="020B0609030804020204" pitchFamily="49" charset="0"/>
              </a:rPr>
              <a:t>	{}</a:t>
            </a:r>
            <a:r>
              <a:rPr lang="en-US" b="1" dirty="0">
                <a:solidFill>
                  <a:schemeClr val="accent6"/>
                </a:solidFill>
                <a:latin typeface="Menlo" panose="020B0609030804020204" pitchFamily="49" charset="0"/>
                <a:ea typeface="Menlo" panose="020B0609030804020204" pitchFamily="49" charset="0"/>
                <a:cs typeface="Menlo" panose="020B0609030804020204" pitchFamily="49" charset="0"/>
              </a:rPr>
              <a:t>.values()</a:t>
            </a:r>
          </a:p>
          <a:p>
            <a:pPr marL="57149" indent="0">
              <a:buNone/>
            </a:pPr>
            <a:endParaRPr lang="en-US" dirty="0"/>
          </a:p>
          <a:p>
            <a:pPr marL="57149" indent="0">
              <a:buNone/>
            </a:pPr>
            <a:r>
              <a:rPr lang="en-US" dirty="0"/>
              <a:t>There are </a:t>
            </a:r>
            <a:r>
              <a:rPr lang="en-US" dirty="0">
                <a:hlinkClick r:id="rId3"/>
              </a:rPr>
              <a:t>many more</a:t>
            </a:r>
            <a:r>
              <a:rPr lang="en-US" dirty="0"/>
              <a:t>!  😎</a:t>
            </a:r>
          </a:p>
        </p:txBody>
      </p:sp>
      <p:sp>
        <p:nvSpPr>
          <p:cNvPr id="3" name="Text Placeholder 2">
            <a:extLst>
              <a:ext uri="{FF2B5EF4-FFF2-40B4-BE49-F238E27FC236}">
                <a16:creationId xmlns:a16="http://schemas.microsoft.com/office/drawing/2014/main" id="{C74D266A-CE97-5F4F-A8C6-D0AEA06EA23E}"/>
              </a:ext>
            </a:extLst>
          </p:cNvPr>
          <p:cNvSpPr>
            <a:spLocks noGrp="1"/>
          </p:cNvSpPr>
          <p:nvPr>
            <p:ph type="body" sz="quarter" idx="11"/>
          </p:nvPr>
        </p:nvSpPr>
        <p:spPr/>
        <p:txBody>
          <a:bodyPr/>
          <a:lstStyle/>
          <a:p>
            <a:r>
              <a:rPr lang="en-US" dirty="0">
                <a:solidFill>
                  <a:srgbClr val="FBDE2D"/>
                </a:solidFill>
              </a:rPr>
              <a:t>&gt;&gt;&gt; </a:t>
            </a:r>
            <a:r>
              <a:rPr lang="en-US" dirty="0">
                <a:solidFill>
                  <a:srgbClr val="F8F8F8"/>
                </a:solidFill>
              </a:rPr>
              <a:t>d </a:t>
            </a:r>
            <a:r>
              <a:rPr lang="en-US" dirty="0">
                <a:solidFill>
                  <a:srgbClr val="FBDE2D"/>
                </a:solidFill>
              </a:rPr>
              <a:t>= </a:t>
            </a:r>
            <a:r>
              <a:rPr lang="en-US" dirty="0">
                <a:solidFill>
                  <a:srgbClr val="F8F8F8"/>
                </a:solidFill>
              </a:rPr>
              <a:t>{</a:t>
            </a:r>
            <a:r>
              <a:rPr lang="en-US" dirty="0">
                <a:solidFill>
                  <a:srgbClr val="61CE3C"/>
                </a:solidFill>
              </a:rPr>
              <a:t>"a"</a:t>
            </a:r>
            <a:r>
              <a:rPr lang="en-US" dirty="0">
                <a:solidFill>
                  <a:srgbClr val="F8F8F8"/>
                </a:solidFill>
              </a:rPr>
              <a:t>: </a:t>
            </a:r>
            <a:r>
              <a:rPr lang="en-US" dirty="0">
                <a:solidFill>
                  <a:srgbClr val="D8FA3C"/>
                </a:solidFill>
              </a:rPr>
              <a:t>1</a:t>
            </a:r>
            <a:r>
              <a:rPr lang="en-US" dirty="0">
                <a:solidFill>
                  <a:srgbClr val="F8F8F8"/>
                </a:solidFill>
              </a:rPr>
              <a:t>, </a:t>
            </a:r>
            <a:r>
              <a:rPr lang="en-US" dirty="0">
                <a:solidFill>
                  <a:srgbClr val="61CE3C"/>
                </a:solidFill>
              </a:rPr>
              <a:t>"b"</a:t>
            </a:r>
            <a:r>
              <a:rPr lang="en-US" dirty="0">
                <a:solidFill>
                  <a:srgbClr val="F8F8F8"/>
                </a:solidFill>
              </a:rPr>
              <a:t>: </a:t>
            </a:r>
            <a:r>
              <a:rPr lang="en-US" dirty="0">
                <a:solidFill>
                  <a:srgbClr val="D8FA3C"/>
                </a:solidFill>
              </a:rPr>
              <a:t>2</a:t>
            </a:r>
            <a:r>
              <a:rPr lang="en-US" dirty="0">
                <a:solidFill>
                  <a:srgbClr val="F8F8F8"/>
                </a:solidFill>
              </a:rPr>
              <a:t>, </a:t>
            </a:r>
            <a:r>
              <a:rPr lang="en-US" dirty="0">
                <a:solidFill>
                  <a:srgbClr val="61CE3C"/>
                </a:solidFill>
              </a:rPr>
              <a:t>"c"</a:t>
            </a:r>
            <a:r>
              <a:rPr lang="en-US" dirty="0">
                <a:solidFill>
                  <a:srgbClr val="F8F8F8"/>
                </a:solidFill>
              </a:rPr>
              <a:t>: </a:t>
            </a:r>
            <a:r>
              <a:rPr lang="en-US" dirty="0">
                <a:solidFill>
                  <a:srgbClr val="D8FA3C"/>
                </a:solidFill>
              </a:rPr>
              <a:t>3</a:t>
            </a:r>
            <a:r>
              <a:rPr lang="en-US" dirty="0">
                <a:solidFill>
                  <a:srgbClr val="F8F8F8"/>
                </a:solidFill>
              </a:rPr>
              <a:t>}</a:t>
            </a:r>
          </a:p>
          <a:p>
            <a:endParaRPr lang="en-US" dirty="0">
              <a:solidFill>
                <a:srgbClr val="FBDE2D"/>
              </a:solidFill>
            </a:endParaRPr>
          </a:p>
          <a:p>
            <a:r>
              <a:rPr lang="en-US" dirty="0">
                <a:solidFill>
                  <a:srgbClr val="FBDE2D"/>
                </a:solidFill>
              </a:rPr>
              <a:t>&gt;&gt;&gt; </a:t>
            </a:r>
            <a:r>
              <a:rPr lang="en-US" dirty="0" err="1">
                <a:solidFill>
                  <a:srgbClr val="F8F8F8"/>
                </a:solidFill>
              </a:rPr>
              <a:t>d</a:t>
            </a:r>
            <a:r>
              <a:rPr lang="en-US" b="1" dirty="0" err="1">
                <a:solidFill>
                  <a:srgbClr val="F8F8F8"/>
                </a:solidFill>
              </a:rPr>
              <a:t>.items</a:t>
            </a:r>
            <a:r>
              <a:rPr lang="en-US" b="1" dirty="0">
                <a:solidFill>
                  <a:srgbClr val="F8F8F8"/>
                </a:solidFill>
              </a:rPr>
              <a:t>()</a:t>
            </a:r>
          </a:p>
          <a:p>
            <a:r>
              <a:rPr lang="en-US" dirty="0" err="1">
                <a:solidFill>
                  <a:schemeClr val="bg2">
                    <a:lumMod val="75000"/>
                  </a:schemeClr>
                </a:solidFill>
              </a:rPr>
              <a:t>dict_items</a:t>
            </a:r>
            <a:r>
              <a:rPr lang="en-US" dirty="0">
                <a:solidFill>
                  <a:schemeClr val="bg2">
                    <a:lumMod val="75000"/>
                  </a:schemeClr>
                </a:solidFill>
              </a:rPr>
              <a:t>(</a:t>
            </a:r>
            <a:r>
              <a:rPr lang="en-US" b="1" dirty="0"/>
              <a:t>[('a’,1), ('b’,2), ('c',3)]</a:t>
            </a:r>
            <a:r>
              <a:rPr lang="en-US" dirty="0">
                <a:solidFill>
                  <a:schemeClr val="bg2">
                    <a:lumMod val="75000"/>
                  </a:schemeClr>
                </a:solidFill>
              </a:rPr>
              <a:t>)</a:t>
            </a:r>
          </a:p>
          <a:p>
            <a:endParaRPr lang="en-US" dirty="0">
              <a:solidFill>
                <a:srgbClr val="FBDE2D"/>
              </a:solidFill>
            </a:endParaRPr>
          </a:p>
          <a:p>
            <a:r>
              <a:rPr lang="en-US" dirty="0">
                <a:solidFill>
                  <a:srgbClr val="FBDE2D"/>
                </a:solidFill>
              </a:rPr>
              <a:t>&gt;&gt;&gt; </a:t>
            </a:r>
            <a:r>
              <a:rPr lang="en-US" dirty="0" err="1">
                <a:solidFill>
                  <a:srgbClr val="F8F8F8"/>
                </a:solidFill>
              </a:rPr>
              <a:t>d</a:t>
            </a:r>
            <a:r>
              <a:rPr lang="en-US" b="1" dirty="0" err="1">
                <a:solidFill>
                  <a:srgbClr val="F8F8F8"/>
                </a:solidFill>
              </a:rPr>
              <a:t>.keys</a:t>
            </a:r>
            <a:r>
              <a:rPr lang="en-US" b="1" dirty="0">
                <a:solidFill>
                  <a:srgbClr val="F8F8F8"/>
                </a:solidFill>
              </a:rPr>
              <a:t>()</a:t>
            </a:r>
          </a:p>
          <a:p>
            <a:r>
              <a:rPr lang="en-US" dirty="0" err="1">
                <a:solidFill>
                  <a:schemeClr val="bg2">
                    <a:lumMod val="75000"/>
                  </a:schemeClr>
                </a:solidFill>
              </a:rPr>
              <a:t>dict_keys</a:t>
            </a:r>
            <a:r>
              <a:rPr lang="en-US" dirty="0">
                <a:solidFill>
                  <a:schemeClr val="bg2">
                    <a:lumMod val="75000"/>
                  </a:schemeClr>
                </a:solidFill>
              </a:rPr>
              <a:t>(</a:t>
            </a:r>
            <a:r>
              <a:rPr lang="en-US" b="1" dirty="0"/>
              <a:t>['a’, 'b’, 'c’]</a:t>
            </a:r>
            <a:r>
              <a:rPr lang="en-US" dirty="0">
                <a:solidFill>
                  <a:schemeClr val="bg2">
                    <a:lumMod val="75000"/>
                  </a:schemeClr>
                </a:solidFill>
              </a:rPr>
              <a:t>)</a:t>
            </a:r>
          </a:p>
          <a:p>
            <a:endParaRPr lang="en-US" dirty="0">
              <a:solidFill>
                <a:srgbClr val="FBDE2D"/>
              </a:solidFill>
            </a:endParaRPr>
          </a:p>
          <a:p>
            <a:r>
              <a:rPr lang="en-US" dirty="0">
                <a:solidFill>
                  <a:srgbClr val="FBDE2D"/>
                </a:solidFill>
              </a:rPr>
              <a:t>&gt;&gt;&gt; </a:t>
            </a:r>
            <a:r>
              <a:rPr lang="en-US" dirty="0" err="1">
                <a:solidFill>
                  <a:srgbClr val="F8F8F8"/>
                </a:solidFill>
              </a:rPr>
              <a:t>d</a:t>
            </a:r>
            <a:r>
              <a:rPr lang="en-US" b="1" dirty="0" err="1">
                <a:solidFill>
                  <a:srgbClr val="F8F8F8"/>
                </a:solidFill>
              </a:rPr>
              <a:t>.values</a:t>
            </a:r>
            <a:r>
              <a:rPr lang="en-US" b="1" dirty="0">
                <a:solidFill>
                  <a:srgbClr val="F8F8F8"/>
                </a:solidFill>
              </a:rPr>
              <a:t>()</a:t>
            </a:r>
          </a:p>
          <a:p>
            <a:r>
              <a:rPr lang="en-US" dirty="0" err="1">
                <a:solidFill>
                  <a:schemeClr val="bg2">
                    <a:lumMod val="75000"/>
                  </a:schemeClr>
                </a:solidFill>
              </a:rPr>
              <a:t>dict_values</a:t>
            </a:r>
            <a:r>
              <a:rPr lang="en-US" dirty="0">
                <a:solidFill>
                  <a:schemeClr val="bg2">
                    <a:lumMod val="75000"/>
                  </a:schemeClr>
                </a:solidFill>
              </a:rPr>
              <a:t>(</a:t>
            </a:r>
            <a:r>
              <a:rPr lang="en-US" b="1" dirty="0"/>
              <a:t>[1, 2, 3]</a:t>
            </a:r>
            <a:r>
              <a:rPr lang="en-US" dirty="0">
                <a:solidFill>
                  <a:schemeClr val="bg2">
                    <a:lumMod val="75000"/>
                  </a:schemeClr>
                </a:solidFill>
              </a:rPr>
              <a:t>)</a:t>
            </a:r>
          </a:p>
        </p:txBody>
      </p:sp>
      <p:sp>
        <p:nvSpPr>
          <p:cNvPr id="4" name="Title 3">
            <a:extLst>
              <a:ext uri="{FF2B5EF4-FFF2-40B4-BE49-F238E27FC236}">
                <a16:creationId xmlns:a16="http://schemas.microsoft.com/office/drawing/2014/main" id="{E4CB38BE-76C8-034C-B554-E1A9B7B2DA8B}"/>
              </a:ext>
            </a:extLst>
          </p:cNvPr>
          <p:cNvSpPr>
            <a:spLocks noGrp="1"/>
          </p:cNvSpPr>
          <p:nvPr>
            <p:ph type="title"/>
          </p:nvPr>
        </p:nvSpPr>
        <p:spPr/>
        <p:txBody>
          <a:bodyPr/>
          <a:lstStyle/>
          <a:p>
            <a:r>
              <a:rPr lang="en-US" dirty="0"/>
              <a:t>Dictionary Methods</a:t>
            </a:r>
          </a:p>
        </p:txBody>
      </p:sp>
    </p:spTree>
    <p:extLst>
      <p:ext uri="{BB962C8B-B14F-4D97-AF65-F5344CB8AC3E}">
        <p14:creationId xmlns:p14="http://schemas.microsoft.com/office/powerpoint/2010/main" val="24403650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D1A61AF-86CA-3049-B27F-6391BE37D380}"/>
              </a:ext>
            </a:extLst>
          </p:cNvPr>
          <p:cNvSpPr>
            <a:spLocks noGrp="1"/>
          </p:cNvSpPr>
          <p:nvPr>
            <p:ph type="body" sz="quarter" idx="10"/>
          </p:nvPr>
        </p:nvSpPr>
        <p:spPr>
          <a:xfrm>
            <a:off x="462301" y="2530474"/>
            <a:ext cx="3977639" cy="2059116"/>
          </a:xfrm>
        </p:spPr>
        <p:txBody>
          <a:bodyPr>
            <a:normAutofit/>
          </a:bodyPr>
          <a:lstStyle/>
          <a:p>
            <a:r>
              <a:rPr lang="en-US" dirty="0">
                <a:solidFill>
                  <a:srgbClr val="FBDE2D"/>
                </a:solidFill>
              </a:rPr>
              <a:t>&gt;&gt;&gt; </a:t>
            </a:r>
            <a:r>
              <a:rPr lang="en-US" dirty="0">
                <a:solidFill>
                  <a:srgbClr val="F8F8F8"/>
                </a:solidFill>
              </a:rPr>
              <a:t>names </a:t>
            </a:r>
            <a:r>
              <a:rPr lang="en-US" dirty="0">
                <a:solidFill>
                  <a:srgbClr val="FBDE2D"/>
                </a:solidFill>
              </a:rPr>
              <a:t>= </a:t>
            </a:r>
            <a:r>
              <a:rPr lang="en-US" dirty="0">
                <a:solidFill>
                  <a:srgbClr val="F8F8F8"/>
                </a:solidFill>
              </a:rPr>
              <a:t>[</a:t>
            </a:r>
            <a:r>
              <a:rPr lang="en-US" dirty="0">
                <a:solidFill>
                  <a:srgbClr val="61CE3C"/>
                </a:solidFill>
              </a:rPr>
              <a:t>"</a:t>
            </a:r>
            <a:r>
              <a:rPr lang="en-US" dirty="0" err="1">
                <a:solidFill>
                  <a:srgbClr val="61CE3C"/>
                </a:solidFill>
              </a:rPr>
              <a:t>chris</a:t>
            </a:r>
            <a:r>
              <a:rPr lang="en-US" dirty="0">
                <a:solidFill>
                  <a:srgbClr val="61CE3C"/>
                </a:solidFill>
              </a:rPr>
              <a:t>"</a:t>
            </a:r>
            <a:r>
              <a:rPr lang="en-US" dirty="0">
                <a:solidFill>
                  <a:srgbClr val="F8F8F8"/>
                </a:solidFill>
              </a:rPr>
              <a:t>, </a:t>
            </a:r>
            <a:r>
              <a:rPr lang="en-US" dirty="0">
                <a:solidFill>
                  <a:srgbClr val="61CE3C"/>
                </a:solidFill>
              </a:rPr>
              <a:t>"</a:t>
            </a:r>
            <a:r>
              <a:rPr lang="en-US" dirty="0" err="1">
                <a:solidFill>
                  <a:srgbClr val="61CE3C"/>
                </a:solidFill>
              </a:rPr>
              <a:t>iftach</a:t>
            </a:r>
            <a:r>
              <a:rPr lang="en-US" dirty="0">
                <a:solidFill>
                  <a:srgbClr val="61CE3C"/>
                </a:solidFill>
              </a:rPr>
              <a:t>"</a:t>
            </a:r>
            <a:r>
              <a:rPr lang="en-US" dirty="0">
                <a:solidFill>
                  <a:srgbClr val="F8F8F8"/>
                </a:solidFill>
              </a:rPr>
              <a:t>, </a:t>
            </a:r>
            <a:r>
              <a:rPr lang="en-US" dirty="0">
                <a:solidFill>
                  <a:srgbClr val="61CE3C"/>
                </a:solidFill>
              </a:rPr>
              <a:t>"jay"</a:t>
            </a:r>
            <a:r>
              <a:rPr lang="en-US" dirty="0">
                <a:solidFill>
                  <a:srgbClr val="F8F8F8"/>
                </a:solidFill>
              </a:rPr>
              <a:t>]</a:t>
            </a:r>
          </a:p>
          <a:p>
            <a:r>
              <a:rPr lang="en-US" dirty="0">
                <a:solidFill>
                  <a:srgbClr val="FBDE2D"/>
                </a:solidFill>
              </a:rPr>
              <a:t>&gt;&gt;&gt; for </a:t>
            </a:r>
            <a:r>
              <a:rPr lang="en-US" dirty="0">
                <a:solidFill>
                  <a:srgbClr val="F8F8F8"/>
                </a:solidFill>
              </a:rPr>
              <a:t>name </a:t>
            </a:r>
            <a:r>
              <a:rPr lang="en-US" dirty="0">
                <a:solidFill>
                  <a:srgbClr val="FBDE2D"/>
                </a:solidFill>
              </a:rPr>
              <a:t>in </a:t>
            </a:r>
            <a:r>
              <a:rPr lang="en-US" dirty="0">
                <a:solidFill>
                  <a:srgbClr val="F8F8F8"/>
                </a:solidFill>
              </a:rPr>
              <a:t>names:</a:t>
            </a:r>
          </a:p>
          <a:p>
            <a:r>
              <a:rPr lang="en-US" dirty="0">
                <a:solidFill>
                  <a:srgbClr val="D8FA3C"/>
                </a:solidFill>
              </a:rPr>
              <a:t>...     </a:t>
            </a:r>
            <a:r>
              <a:rPr lang="en-US" dirty="0">
                <a:solidFill>
                  <a:srgbClr val="8DA6CE"/>
                </a:solidFill>
              </a:rPr>
              <a:t>print</a:t>
            </a:r>
            <a:r>
              <a:rPr lang="en-US" dirty="0">
                <a:solidFill>
                  <a:srgbClr val="F8F8F8"/>
                </a:solidFill>
              </a:rPr>
              <a:t>(name)</a:t>
            </a:r>
          </a:p>
          <a:p>
            <a:r>
              <a:rPr lang="en-US" dirty="0">
                <a:solidFill>
                  <a:srgbClr val="D8FA3C"/>
                </a:solidFill>
              </a:rPr>
              <a:t>...</a:t>
            </a:r>
            <a:endParaRPr lang="en-US" dirty="0">
              <a:solidFill>
                <a:srgbClr val="F8F8F8"/>
              </a:solidFill>
            </a:endParaRPr>
          </a:p>
          <a:p>
            <a:r>
              <a:rPr lang="en-US" dirty="0" err="1">
                <a:solidFill>
                  <a:srgbClr val="F8F8F8"/>
                </a:solidFill>
              </a:rPr>
              <a:t>chris</a:t>
            </a:r>
            <a:endParaRPr lang="en-US" dirty="0">
              <a:solidFill>
                <a:srgbClr val="F8F8F8"/>
              </a:solidFill>
            </a:endParaRPr>
          </a:p>
          <a:p>
            <a:r>
              <a:rPr lang="en-US" dirty="0" err="1">
                <a:solidFill>
                  <a:srgbClr val="F8F8F8"/>
                </a:solidFill>
              </a:rPr>
              <a:t>iftach</a:t>
            </a:r>
            <a:endParaRPr lang="en-US" dirty="0">
              <a:solidFill>
                <a:srgbClr val="F8F8F8"/>
              </a:solidFill>
            </a:endParaRPr>
          </a:p>
          <a:p>
            <a:r>
              <a:rPr lang="en-US" dirty="0">
                <a:solidFill>
                  <a:srgbClr val="F8F8F8"/>
                </a:solidFill>
              </a:rPr>
              <a:t>jay</a:t>
            </a:r>
          </a:p>
        </p:txBody>
      </p:sp>
      <p:sp>
        <p:nvSpPr>
          <p:cNvPr id="3" name="Title 2">
            <a:extLst>
              <a:ext uri="{FF2B5EF4-FFF2-40B4-BE49-F238E27FC236}">
                <a16:creationId xmlns:a16="http://schemas.microsoft.com/office/drawing/2014/main" id="{12B840A1-35AA-504D-AC39-D5EA7254E214}"/>
              </a:ext>
            </a:extLst>
          </p:cNvPr>
          <p:cNvSpPr>
            <a:spLocks noGrp="1"/>
          </p:cNvSpPr>
          <p:nvPr>
            <p:ph type="title"/>
          </p:nvPr>
        </p:nvSpPr>
        <p:spPr/>
        <p:txBody>
          <a:bodyPr/>
          <a:lstStyle/>
          <a:p>
            <a:r>
              <a:rPr lang="en-US" dirty="0"/>
              <a:t>Loops</a:t>
            </a:r>
          </a:p>
        </p:txBody>
      </p:sp>
      <p:sp>
        <p:nvSpPr>
          <p:cNvPr id="4" name="Text Placeholder 3">
            <a:extLst>
              <a:ext uri="{FF2B5EF4-FFF2-40B4-BE49-F238E27FC236}">
                <a16:creationId xmlns:a16="http://schemas.microsoft.com/office/drawing/2014/main" id="{79A45771-EFF4-9B4E-B822-4347B1C819A1}"/>
              </a:ext>
            </a:extLst>
          </p:cNvPr>
          <p:cNvSpPr>
            <a:spLocks noGrp="1"/>
          </p:cNvSpPr>
          <p:nvPr>
            <p:ph type="body" sz="quarter" idx="11"/>
          </p:nvPr>
        </p:nvSpPr>
        <p:spPr>
          <a:xfrm>
            <a:off x="462300" y="1201738"/>
            <a:ext cx="3977640" cy="1200150"/>
          </a:xfrm>
        </p:spPr>
        <p:txBody>
          <a:bodyPr/>
          <a:lstStyle/>
          <a:p>
            <a:pPr marL="57149" indent="0">
              <a:buNone/>
            </a:pPr>
            <a:r>
              <a:rPr lang="en-US" b="1" dirty="0">
                <a:solidFill>
                  <a:schemeClr val="accent1"/>
                </a:solidFill>
              </a:rPr>
              <a:t>Iterative Loops</a:t>
            </a:r>
          </a:p>
          <a:p>
            <a:pPr marL="57149" indent="0">
              <a:buNone/>
            </a:pPr>
            <a:r>
              <a:rPr lang="en-US" sz="1500" b="1" dirty="0">
                <a:solidFill>
                  <a:schemeClr val="accent6"/>
                </a:solidFill>
                <a:latin typeface="Menlo" panose="020B0609030804020204" pitchFamily="49" charset="0"/>
                <a:ea typeface="Menlo" panose="020B0609030804020204" pitchFamily="49" charset="0"/>
                <a:cs typeface="Menlo" panose="020B0609030804020204" pitchFamily="49" charset="0"/>
              </a:rPr>
              <a:t>for</a:t>
            </a:r>
            <a:r>
              <a:rPr lang="en-US" sz="1500" dirty="0">
                <a:solidFill>
                  <a:schemeClr val="accent6"/>
                </a:solidFill>
                <a:latin typeface="Menlo" panose="020B0609030804020204" pitchFamily="49" charset="0"/>
                <a:ea typeface="Menlo" panose="020B0609030804020204" pitchFamily="49" charset="0"/>
                <a:cs typeface="Menlo" panose="020B0609030804020204" pitchFamily="49" charset="0"/>
              </a:rPr>
              <a:t> </a:t>
            </a:r>
            <a:r>
              <a:rPr lang="en-US" sz="1500" i="1" dirty="0" err="1">
                <a:solidFill>
                  <a:schemeClr val="accent6"/>
                </a:solidFill>
                <a:latin typeface="Menlo" panose="020B0609030804020204" pitchFamily="49" charset="0"/>
                <a:ea typeface="Menlo" panose="020B0609030804020204" pitchFamily="49" charset="0"/>
                <a:cs typeface="Menlo" panose="020B0609030804020204" pitchFamily="49" charset="0"/>
              </a:rPr>
              <a:t>individual_item</a:t>
            </a:r>
            <a:r>
              <a:rPr lang="en-US" sz="1500" i="1" dirty="0">
                <a:solidFill>
                  <a:schemeClr val="accent6"/>
                </a:solidFill>
                <a:latin typeface="Menlo" panose="020B0609030804020204" pitchFamily="49" charset="0"/>
                <a:ea typeface="Menlo" panose="020B0609030804020204" pitchFamily="49" charset="0"/>
                <a:cs typeface="Menlo" panose="020B0609030804020204" pitchFamily="49" charset="0"/>
              </a:rPr>
              <a:t> </a:t>
            </a:r>
            <a:r>
              <a:rPr lang="en-US" sz="1500" b="1" dirty="0">
                <a:solidFill>
                  <a:schemeClr val="accent6"/>
                </a:solidFill>
                <a:latin typeface="Menlo" panose="020B0609030804020204" pitchFamily="49" charset="0"/>
                <a:ea typeface="Menlo" panose="020B0609030804020204" pitchFamily="49" charset="0"/>
                <a:cs typeface="Menlo" panose="020B0609030804020204" pitchFamily="49" charset="0"/>
              </a:rPr>
              <a:t>in</a:t>
            </a:r>
            <a:r>
              <a:rPr lang="en-US" sz="1500" dirty="0">
                <a:solidFill>
                  <a:schemeClr val="accent6"/>
                </a:solidFill>
                <a:latin typeface="Menlo" panose="020B0609030804020204" pitchFamily="49" charset="0"/>
                <a:ea typeface="Menlo" panose="020B0609030804020204" pitchFamily="49" charset="0"/>
                <a:cs typeface="Menlo" panose="020B0609030804020204" pitchFamily="49" charset="0"/>
              </a:rPr>
              <a:t> </a:t>
            </a:r>
            <a:r>
              <a:rPr lang="en-US" sz="1500" i="1" dirty="0">
                <a:solidFill>
                  <a:schemeClr val="accent6"/>
                </a:solidFill>
                <a:latin typeface="Menlo" panose="020B0609030804020204" pitchFamily="49" charset="0"/>
                <a:ea typeface="Menlo" panose="020B0609030804020204" pitchFamily="49" charset="0"/>
                <a:cs typeface="Menlo" panose="020B0609030804020204" pitchFamily="49" charset="0"/>
              </a:rPr>
              <a:t>iterator</a:t>
            </a:r>
            <a:r>
              <a:rPr lang="en-US" sz="1500" b="1" dirty="0">
                <a:solidFill>
                  <a:schemeClr val="accent6"/>
                </a:solidFill>
                <a:latin typeface="Menlo" panose="020B0609030804020204" pitchFamily="49" charset="0"/>
                <a:ea typeface="Menlo" panose="020B0609030804020204" pitchFamily="49" charset="0"/>
                <a:cs typeface="Menlo" panose="020B0609030804020204" pitchFamily="49" charset="0"/>
              </a:rPr>
              <a:t>:</a:t>
            </a:r>
          </a:p>
          <a:p>
            <a:pPr marL="57149" indent="0">
              <a:buNone/>
            </a:pPr>
            <a:r>
              <a:rPr lang="en-US" sz="1500" dirty="0">
                <a:solidFill>
                  <a:schemeClr val="bg2">
                    <a:lumMod val="50000"/>
                  </a:schemeClr>
                </a:solidFill>
                <a:latin typeface="Menlo" panose="020B0609030804020204" pitchFamily="49" charset="0"/>
                <a:ea typeface="Menlo" panose="020B0609030804020204" pitchFamily="49" charset="0"/>
                <a:cs typeface="Menlo" panose="020B0609030804020204" pitchFamily="49" charset="0"/>
              </a:rPr>
              <a:t>    statements</a:t>
            </a:r>
            <a:r>
              <a:rPr lang="mr-IN" sz="1500" dirty="0">
                <a:solidFill>
                  <a:schemeClr val="bg2">
                    <a:lumMod val="50000"/>
                  </a:schemeClr>
                </a:solidFill>
                <a:latin typeface="Menlo" panose="020B0609030804020204" pitchFamily="49" charset="0"/>
                <a:ea typeface="Menlo" panose="020B0609030804020204" pitchFamily="49" charset="0"/>
              </a:rPr>
              <a:t>…</a:t>
            </a:r>
            <a:endParaRPr lang="en-US" sz="1500" dirty="0">
              <a:solidFill>
                <a:schemeClr val="bg2">
                  <a:lumMod val="50000"/>
                </a:schemeClr>
              </a:solidFill>
              <a:latin typeface="Menlo" panose="020B0609030804020204" pitchFamily="49" charset="0"/>
              <a:ea typeface="Menlo" panose="020B0609030804020204" pitchFamily="49" charset="0"/>
              <a:cs typeface="Menlo" panose="020B0609030804020204" pitchFamily="49" charset="0"/>
            </a:endParaRPr>
          </a:p>
        </p:txBody>
      </p:sp>
      <p:sp>
        <p:nvSpPr>
          <p:cNvPr id="5" name="Text Placeholder 3">
            <a:extLst>
              <a:ext uri="{FF2B5EF4-FFF2-40B4-BE49-F238E27FC236}">
                <a16:creationId xmlns:a16="http://schemas.microsoft.com/office/drawing/2014/main" id="{73D183CF-9DC9-7A4A-BB95-DD7221551EFE}"/>
              </a:ext>
            </a:extLst>
          </p:cNvPr>
          <p:cNvSpPr txBox="1">
            <a:spLocks/>
          </p:cNvSpPr>
          <p:nvPr/>
        </p:nvSpPr>
        <p:spPr>
          <a:xfrm>
            <a:off x="4762005" y="1201737"/>
            <a:ext cx="3977640" cy="1200150"/>
          </a:xfrm>
          <a:prstGeom prst="rect">
            <a:avLst/>
          </a:prstGeom>
        </p:spPr>
        <p:txBody>
          <a:bodyPr lIns="0" tIns="34283" rIns="0" bIns="34283">
            <a:normAutofit/>
          </a:bodyPr>
          <a:lstStyle>
            <a:lvl1pPr marL="232828" indent="-156629" algn="l" defTabSz="912261" rtl="0" eaLnBrk="1" fontAlgn="base" hangingPunct="1">
              <a:lnSpc>
                <a:spcPct val="95000"/>
              </a:lnSpc>
              <a:spcBef>
                <a:spcPts val="1480"/>
              </a:spcBef>
              <a:spcAft>
                <a:spcPct val="0"/>
              </a:spcAft>
              <a:buClr>
                <a:schemeClr val="tx1"/>
              </a:buClr>
              <a:buSzPct val="60000"/>
              <a:buFont typeface="Arial"/>
              <a:buChar char="•"/>
              <a:defRPr lang="en-US" sz="2667" b="0" i="0" kern="1200">
                <a:solidFill>
                  <a:schemeClr val="tx1"/>
                </a:solidFill>
                <a:latin typeface="+mn-lt"/>
                <a:ea typeface="ＭＳ Ｐゴシック" charset="0"/>
                <a:cs typeface="CiscoSans ExtraLight"/>
              </a:defRPr>
            </a:lvl1pPr>
            <a:lvl2pPr marL="385224" indent="-152396" algn="l" defTabSz="912261" rtl="0" eaLnBrk="1" fontAlgn="base" hangingPunct="1">
              <a:lnSpc>
                <a:spcPct val="95000"/>
              </a:lnSpc>
              <a:spcBef>
                <a:spcPts val="600"/>
              </a:spcBef>
              <a:spcAft>
                <a:spcPct val="0"/>
              </a:spcAft>
              <a:buClr>
                <a:schemeClr val="tx1"/>
              </a:buClr>
              <a:buSzPct val="60000"/>
              <a:buFont typeface="Arial"/>
              <a:buChar char="•"/>
              <a:defRPr lang="en-US" sz="2400" b="0" i="0" kern="1200">
                <a:solidFill>
                  <a:schemeClr val="tx1"/>
                </a:solidFill>
                <a:latin typeface="+mn-lt"/>
                <a:ea typeface="ＭＳ Ｐゴシック" charset="0"/>
                <a:cs typeface="CiscoSans ExtraLight"/>
              </a:defRPr>
            </a:lvl2pPr>
            <a:lvl3pPr marL="537620" indent="-152396" algn="l" defTabSz="912261" rtl="0" eaLnBrk="1" fontAlgn="base" hangingPunct="1">
              <a:lnSpc>
                <a:spcPct val="95000"/>
              </a:lnSpc>
              <a:spcBef>
                <a:spcPts val="833"/>
              </a:spcBef>
              <a:spcAft>
                <a:spcPct val="0"/>
              </a:spcAft>
              <a:buClr>
                <a:schemeClr val="tx1"/>
              </a:buClr>
              <a:buSzPct val="60000"/>
              <a:buFont typeface="Arial"/>
              <a:buChar char="•"/>
              <a:defRPr lang="en-US" sz="2133" b="0" i="0" kern="1200">
                <a:solidFill>
                  <a:schemeClr val="tx1"/>
                </a:solidFill>
                <a:latin typeface="+mn-lt"/>
                <a:ea typeface="ＭＳ Ｐゴシック" charset="0"/>
                <a:cs typeface="CiscoSans ExtraLight"/>
              </a:defRPr>
            </a:lvl3pPr>
            <a:lvl4pPr marL="690016" indent="-152396" algn="l" defTabSz="912261" rtl="0" eaLnBrk="1" fontAlgn="base" hangingPunct="1">
              <a:lnSpc>
                <a:spcPct val="95000"/>
              </a:lnSpc>
              <a:spcBef>
                <a:spcPts val="833"/>
              </a:spcBef>
              <a:spcAft>
                <a:spcPct val="0"/>
              </a:spcAft>
              <a:buClr>
                <a:schemeClr val="tx1"/>
              </a:buClr>
              <a:buSzPct val="60000"/>
              <a:buFont typeface="Arial"/>
              <a:buChar char="•"/>
              <a:defRPr lang="en-US" sz="1867" b="0" i="0" kern="1200">
                <a:solidFill>
                  <a:schemeClr val="tx1"/>
                </a:solidFill>
                <a:latin typeface="+mn-lt"/>
                <a:ea typeface="ＭＳ Ｐゴシック" charset="0"/>
                <a:cs typeface="CiscoSans ExtraLight"/>
              </a:defRPr>
            </a:lvl4pPr>
            <a:lvl5pPr marL="842412" indent="-152396" algn="l" defTabSz="912261" rtl="0" eaLnBrk="1" fontAlgn="base" hangingPunct="1">
              <a:lnSpc>
                <a:spcPct val="95000"/>
              </a:lnSpc>
              <a:spcBef>
                <a:spcPts val="833"/>
              </a:spcBef>
              <a:spcAft>
                <a:spcPct val="0"/>
              </a:spcAft>
              <a:buClr>
                <a:schemeClr val="tx1"/>
              </a:buClr>
              <a:buSzPct val="60000"/>
              <a:buFont typeface="Arial"/>
              <a:buChar char="•"/>
              <a:defRPr lang="en-US" sz="1600" b="0" i="0" kern="1200">
                <a:solidFill>
                  <a:schemeClr val="tx1"/>
                </a:solidFill>
                <a:latin typeface="+mn-lt"/>
                <a:ea typeface="ＭＳ Ｐゴシック" charset="0"/>
                <a:cs typeface="CiscoSans ExtraLight"/>
              </a:defRPr>
            </a:lvl5pPr>
            <a:lvl6pPr marL="1151779" indent="-228588" algn="l" defTabSz="914346" rtl="0" eaLnBrk="1" latinLnBrk="0" hangingPunct="1">
              <a:spcBef>
                <a:spcPts val="800"/>
              </a:spcBef>
              <a:buFont typeface="Arial" pitchFamily="34" charset="0"/>
              <a:buChar char="•"/>
              <a:defRPr sz="1200" kern="1200" baseline="0">
                <a:solidFill>
                  <a:schemeClr val="tx1"/>
                </a:solidFill>
                <a:latin typeface="+mn-lt"/>
                <a:ea typeface="+mn-ea"/>
                <a:cs typeface="+mn-cs"/>
              </a:defRPr>
            </a:lvl6pPr>
            <a:lvl7pPr marL="1247761" indent="-228557" algn="l" defTabSz="914346" rtl="0" eaLnBrk="1" latinLnBrk="0" hangingPunct="1">
              <a:spcBef>
                <a:spcPts val="800"/>
              </a:spcBef>
              <a:buFont typeface="Arial" pitchFamily="34" charset="0"/>
              <a:buChar char="•"/>
              <a:defRPr sz="1067" kern="1200" baseline="0">
                <a:solidFill>
                  <a:schemeClr val="tx1"/>
                </a:solidFill>
                <a:latin typeface="+mn-lt"/>
                <a:ea typeface="+mn-ea"/>
                <a:cs typeface="+mn-cs"/>
              </a:defRPr>
            </a:lvl7pPr>
            <a:lvl8pPr marL="3200213" indent="0" algn="l" defTabSz="914346" rtl="0" eaLnBrk="1" latinLnBrk="0" hangingPunct="1">
              <a:spcBef>
                <a:spcPct val="20000"/>
              </a:spcBef>
              <a:buFont typeface="Arial" pitchFamily="34" charset="0"/>
              <a:buNone/>
              <a:defRPr sz="2000" kern="1200">
                <a:solidFill>
                  <a:schemeClr val="tx1"/>
                </a:solidFill>
                <a:latin typeface="+mn-lt"/>
                <a:ea typeface="+mn-ea"/>
                <a:cs typeface="+mn-cs"/>
              </a:defRPr>
            </a:lvl8pPr>
            <a:lvl9pPr marL="3885974" indent="-228588" algn="l" defTabSz="914346"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57149" indent="0">
              <a:buNone/>
            </a:pPr>
            <a:r>
              <a:rPr lang="en-US" sz="2000" b="1" dirty="0">
                <a:solidFill>
                  <a:schemeClr val="accent1"/>
                </a:solidFill>
              </a:rPr>
              <a:t>Conditional Loops</a:t>
            </a:r>
          </a:p>
          <a:p>
            <a:pPr marL="57149" indent="0">
              <a:buNone/>
            </a:pPr>
            <a:r>
              <a:rPr lang="en-US" sz="1500" b="1" dirty="0">
                <a:solidFill>
                  <a:schemeClr val="accent6"/>
                </a:solidFill>
                <a:latin typeface="Menlo" panose="020B0609030804020204" pitchFamily="49" charset="0"/>
                <a:ea typeface="Menlo" panose="020B0609030804020204" pitchFamily="49" charset="0"/>
                <a:cs typeface="Menlo" panose="020B0609030804020204" pitchFamily="49" charset="0"/>
              </a:rPr>
              <a:t>while</a:t>
            </a:r>
            <a:r>
              <a:rPr lang="en-US" sz="1500" dirty="0">
                <a:solidFill>
                  <a:schemeClr val="accent6"/>
                </a:solidFill>
                <a:latin typeface="Menlo" panose="020B0609030804020204" pitchFamily="49" charset="0"/>
                <a:ea typeface="Menlo" panose="020B0609030804020204" pitchFamily="49" charset="0"/>
                <a:cs typeface="Menlo" panose="020B0609030804020204" pitchFamily="49" charset="0"/>
              </a:rPr>
              <a:t> </a:t>
            </a:r>
            <a:r>
              <a:rPr lang="en-US" sz="1500" i="1" dirty="0" err="1">
                <a:solidFill>
                  <a:schemeClr val="accent6"/>
                </a:solidFill>
                <a:latin typeface="Menlo" panose="020B0609030804020204" pitchFamily="49" charset="0"/>
                <a:ea typeface="Menlo" panose="020B0609030804020204" pitchFamily="49" charset="0"/>
                <a:cs typeface="Menlo" panose="020B0609030804020204" pitchFamily="49" charset="0"/>
              </a:rPr>
              <a:t>logical_expression</a:t>
            </a:r>
            <a:r>
              <a:rPr lang="en-US" sz="1500" b="1" dirty="0">
                <a:solidFill>
                  <a:schemeClr val="accent6"/>
                </a:solidFill>
                <a:latin typeface="Menlo" panose="020B0609030804020204" pitchFamily="49" charset="0"/>
                <a:ea typeface="Menlo" panose="020B0609030804020204" pitchFamily="49" charset="0"/>
                <a:cs typeface="Menlo" panose="020B0609030804020204" pitchFamily="49" charset="0"/>
              </a:rPr>
              <a:t>:</a:t>
            </a:r>
          </a:p>
          <a:p>
            <a:pPr marL="57149" indent="0">
              <a:buNone/>
            </a:pPr>
            <a:r>
              <a:rPr lang="en-US" sz="1500" dirty="0">
                <a:solidFill>
                  <a:schemeClr val="bg2">
                    <a:lumMod val="50000"/>
                  </a:schemeClr>
                </a:solidFill>
                <a:latin typeface="Menlo" panose="020B0609030804020204" pitchFamily="49" charset="0"/>
                <a:ea typeface="Menlo" panose="020B0609030804020204" pitchFamily="49" charset="0"/>
                <a:cs typeface="Menlo" panose="020B0609030804020204" pitchFamily="49" charset="0"/>
              </a:rPr>
              <a:t>    statements</a:t>
            </a:r>
            <a:r>
              <a:rPr lang="en-US" sz="1500" dirty="0">
                <a:solidFill>
                  <a:schemeClr val="bg2">
                    <a:lumMod val="50000"/>
                  </a:schemeClr>
                </a:solidFill>
                <a:latin typeface="Menlo" panose="020B0609030804020204" pitchFamily="49" charset="0"/>
                <a:ea typeface="Menlo" panose="020B0609030804020204" pitchFamily="49" charset="0"/>
              </a:rPr>
              <a:t>…</a:t>
            </a:r>
            <a:endParaRPr lang="en-US" sz="1500" dirty="0">
              <a:solidFill>
                <a:schemeClr val="bg2">
                  <a:lumMod val="50000"/>
                </a:schemeClr>
              </a:solidFill>
              <a:latin typeface="Menlo" panose="020B0609030804020204" pitchFamily="49" charset="0"/>
              <a:ea typeface="Menlo" panose="020B0609030804020204" pitchFamily="49" charset="0"/>
              <a:cs typeface="Menlo" panose="020B0609030804020204" pitchFamily="49" charset="0"/>
            </a:endParaRPr>
          </a:p>
        </p:txBody>
      </p:sp>
      <p:sp>
        <p:nvSpPr>
          <p:cNvPr id="7" name="Text Placeholder 1">
            <a:extLst>
              <a:ext uri="{FF2B5EF4-FFF2-40B4-BE49-F238E27FC236}">
                <a16:creationId xmlns:a16="http://schemas.microsoft.com/office/drawing/2014/main" id="{2920B0A3-CBF0-A546-A97F-24FC586FBCB1}"/>
              </a:ext>
            </a:extLst>
          </p:cNvPr>
          <p:cNvSpPr txBox="1">
            <a:spLocks/>
          </p:cNvSpPr>
          <p:nvPr/>
        </p:nvSpPr>
        <p:spPr>
          <a:xfrm>
            <a:off x="4762006" y="2530473"/>
            <a:ext cx="3977639" cy="2059116"/>
          </a:xfrm>
          <a:prstGeom prst="rect">
            <a:avLst/>
          </a:prstGeom>
          <a:solidFill>
            <a:schemeClr val="tx1"/>
          </a:solidFill>
        </p:spPr>
        <p:txBody>
          <a:bodyPr lIns="68565" tIns="34283" rIns="68565" bIns="34283">
            <a:normAutofit lnSpcReduction="10000"/>
          </a:bodyPr>
          <a:lstStyle>
            <a:lvl1pPr marL="76198" indent="0" algn="l" defTabSz="912261" rtl="0" eaLnBrk="1" fontAlgn="base" hangingPunct="1">
              <a:lnSpc>
                <a:spcPct val="110000"/>
              </a:lnSpc>
              <a:spcBef>
                <a:spcPts val="0"/>
              </a:spcBef>
              <a:spcAft>
                <a:spcPct val="0"/>
              </a:spcAft>
              <a:buClr>
                <a:schemeClr val="tx1"/>
              </a:buClr>
              <a:buSzPct val="80000"/>
              <a:buFontTx/>
              <a:buNone/>
              <a:defRPr lang="en-US" sz="1600" b="0" i="0" kern="1200">
                <a:solidFill>
                  <a:schemeClr val="bg2"/>
                </a:solidFill>
                <a:latin typeface="Menlo" panose="020B0609030804020204" pitchFamily="49" charset="0"/>
                <a:ea typeface="Menlo" panose="020B0609030804020204" pitchFamily="49" charset="0"/>
                <a:cs typeface="Menlo" panose="020B0609030804020204" pitchFamily="49" charset="0"/>
              </a:defRPr>
            </a:lvl1pPr>
            <a:lvl2pPr marL="389457" indent="0" algn="l" defTabSz="912261" rtl="0" eaLnBrk="1" fontAlgn="base" hangingPunct="1">
              <a:lnSpc>
                <a:spcPct val="95000"/>
              </a:lnSpc>
              <a:spcBef>
                <a:spcPts val="600"/>
              </a:spcBef>
              <a:spcAft>
                <a:spcPct val="0"/>
              </a:spcAft>
              <a:buClr>
                <a:schemeClr val="tx1"/>
              </a:buClr>
              <a:buSzPct val="80000"/>
              <a:buFontTx/>
              <a:buNone/>
              <a:defRPr lang="en-US" sz="2400" b="0" i="0" kern="1200">
                <a:solidFill>
                  <a:schemeClr val="tx1"/>
                </a:solidFill>
                <a:latin typeface="+mn-lt"/>
                <a:ea typeface="CiscoSansTT Thin" charset="0"/>
                <a:cs typeface="CiscoSansTT Thin" charset="0"/>
              </a:defRPr>
            </a:lvl2pPr>
            <a:lvl3pPr marL="768330" indent="0" algn="l" defTabSz="912261" rtl="0" eaLnBrk="1" fontAlgn="base" hangingPunct="1">
              <a:lnSpc>
                <a:spcPct val="95000"/>
              </a:lnSpc>
              <a:spcBef>
                <a:spcPts val="833"/>
              </a:spcBef>
              <a:spcAft>
                <a:spcPct val="0"/>
              </a:spcAft>
              <a:buClr>
                <a:schemeClr val="tx1"/>
              </a:buClr>
              <a:buSzPct val="80000"/>
              <a:buFontTx/>
              <a:buNone/>
              <a:defRPr lang="en-US" sz="2133" b="0" i="0" kern="1200">
                <a:solidFill>
                  <a:schemeClr val="tx1"/>
                </a:solidFill>
                <a:latin typeface="+mn-lt"/>
                <a:ea typeface="CiscoSansTT Thin" charset="0"/>
                <a:cs typeface="CiscoSansTT Thin" charset="0"/>
              </a:defRPr>
            </a:lvl3pPr>
            <a:lvl4pPr marL="986135" indent="0" algn="l" defTabSz="912261" rtl="0" eaLnBrk="1" fontAlgn="base" hangingPunct="1">
              <a:lnSpc>
                <a:spcPct val="95000"/>
              </a:lnSpc>
              <a:spcBef>
                <a:spcPts val="833"/>
              </a:spcBef>
              <a:spcAft>
                <a:spcPct val="0"/>
              </a:spcAft>
              <a:buClr>
                <a:schemeClr val="tx1"/>
              </a:buClr>
              <a:buSzPct val="80000"/>
              <a:buFontTx/>
              <a:buNone/>
              <a:defRPr lang="en-US" sz="1867" b="0" i="0" kern="1200">
                <a:solidFill>
                  <a:schemeClr val="tx1"/>
                </a:solidFill>
                <a:latin typeface="+mn-lt"/>
                <a:ea typeface="CiscoSansTT Thin" charset="0"/>
                <a:cs typeface="CiscoSansTT Thin" charset="0"/>
              </a:defRPr>
            </a:lvl4pPr>
            <a:lvl5pPr marL="1218917" indent="0" algn="l" defTabSz="912261" rtl="0" eaLnBrk="1" fontAlgn="base" hangingPunct="1">
              <a:lnSpc>
                <a:spcPct val="95000"/>
              </a:lnSpc>
              <a:spcBef>
                <a:spcPts val="833"/>
              </a:spcBef>
              <a:spcAft>
                <a:spcPct val="0"/>
              </a:spcAft>
              <a:buClr>
                <a:schemeClr val="tx1"/>
              </a:buClr>
              <a:buSzPct val="80000"/>
              <a:buFontTx/>
              <a:buNone/>
              <a:defRPr lang="en-US" sz="1600" b="0" i="0" kern="1200">
                <a:solidFill>
                  <a:schemeClr val="tx1"/>
                </a:solidFill>
                <a:latin typeface="+mn-lt"/>
                <a:ea typeface="CiscoSansTT Thin" charset="0"/>
                <a:cs typeface="CiscoSansTT Thin" charset="0"/>
              </a:defRPr>
            </a:lvl5pPr>
            <a:lvl6pPr marL="1151779" indent="-228588" algn="l" defTabSz="914346" rtl="0" eaLnBrk="1" latinLnBrk="0" hangingPunct="1">
              <a:spcBef>
                <a:spcPts val="800"/>
              </a:spcBef>
              <a:buFont typeface="Arial" pitchFamily="34" charset="0"/>
              <a:buChar char="•"/>
              <a:defRPr sz="1200" kern="1200" baseline="0">
                <a:solidFill>
                  <a:schemeClr val="tx1"/>
                </a:solidFill>
                <a:latin typeface="+mn-lt"/>
                <a:ea typeface="+mn-ea"/>
                <a:cs typeface="+mn-cs"/>
              </a:defRPr>
            </a:lvl6pPr>
            <a:lvl7pPr marL="1247761" indent="-228557" algn="l" defTabSz="914346" rtl="0" eaLnBrk="1" latinLnBrk="0" hangingPunct="1">
              <a:spcBef>
                <a:spcPts val="800"/>
              </a:spcBef>
              <a:buFont typeface="Arial" pitchFamily="34" charset="0"/>
              <a:buChar char="•"/>
              <a:defRPr sz="1067" kern="1200" baseline="0">
                <a:solidFill>
                  <a:schemeClr val="tx1"/>
                </a:solidFill>
                <a:latin typeface="+mn-lt"/>
                <a:ea typeface="+mn-ea"/>
                <a:cs typeface="+mn-cs"/>
              </a:defRPr>
            </a:lvl7pPr>
            <a:lvl8pPr marL="3200213" indent="0" algn="l" defTabSz="914346" rtl="0" eaLnBrk="1" latinLnBrk="0" hangingPunct="1">
              <a:spcBef>
                <a:spcPct val="20000"/>
              </a:spcBef>
              <a:buFont typeface="Arial" pitchFamily="34" charset="0"/>
              <a:buNone/>
              <a:defRPr sz="2000" kern="1200">
                <a:solidFill>
                  <a:schemeClr val="tx1"/>
                </a:solidFill>
                <a:latin typeface="+mn-lt"/>
                <a:ea typeface="+mn-ea"/>
                <a:cs typeface="+mn-cs"/>
              </a:defRPr>
            </a:lvl8pPr>
            <a:lvl9pPr marL="3885974" indent="-228588" algn="l" defTabSz="914346"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200" dirty="0">
                <a:solidFill>
                  <a:srgbClr val="FBDE2D"/>
                </a:solidFill>
              </a:rPr>
              <a:t>&gt;&gt;&gt; </a:t>
            </a:r>
            <a:r>
              <a:rPr lang="en-US" sz="1200" dirty="0" err="1">
                <a:solidFill>
                  <a:srgbClr val="F8F8F8"/>
                </a:solidFill>
              </a:rPr>
              <a:t>i</a:t>
            </a:r>
            <a:r>
              <a:rPr lang="en-US" sz="1200" dirty="0">
                <a:solidFill>
                  <a:srgbClr val="F8F8F8"/>
                </a:solidFill>
              </a:rPr>
              <a:t> </a:t>
            </a:r>
            <a:r>
              <a:rPr lang="en-US" sz="1200" dirty="0">
                <a:solidFill>
                  <a:srgbClr val="FBDE2D"/>
                </a:solidFill>
              </a:rPr>
              <a:t>= </a:t>
            </a:r>
            <a:r>
              <a:rPr lang="en-US" sz="1200" dirty="0">
                <a:solidFill>
                  <a:srgbClr val="D8FA3C"/>
                </a:solidFill>
              </a:rPr>
              <a:t>0</a:t>
            </a:r>
            <a:endParaRPr lang="en-US" sz="1200" dirty="0">
              <a:solidFill>
                <a:srgbClr val="F8F8F8"/>
              </a:solidFill>
            </a:endParaRPr>
          </a:p>
          <a:p>
            <a:r>
              <a:rPr lang="en-US" sz="1200" dirty="0">
                <a:solidFill>
                  <a:srgbClr val="FBDE2D"/>
                </a:solidFill>
              </a:rPr>
              <a:t>&gt;&gt;&gt; while </a:t>
            </a:r>
            <a:r>
              <a:rPr lang="en-US" sz="1200" dirty="0" err="1">
                <a:solidFill>
                  <a:srgbClr val="F8F8F8"/>
                </a:solidFill>
              </a:rPr>
              <a:t>i</a:t>
            </a:r>
            <a:r>
              <a:rPr lang="en-US" sz="1200" dirty="0">
                <a:solidFill>
                  <a:srgbClr val="F8F8F8"/>
                </a:solidFill>
              </a:rPr>
              <a:t> </a:t>
            </a:r>
            <a:r>
              <a:rPr lang="en-US" sz="1200" dirty="0">
                <a:solidFill>
                  <a:srgbClr val="FBDE2D"/>
                </a:solidFill>
              </a:rPr>
              <a:t>&lt; </a:t>
            </a:r>
            <a:r>
              <a:rPr lang="en-US" sz="1200" dirty="0">
                <a:solidFill>
                  <a:srgbClr val="D8FA3C"/>
                </a:solidFill>
              </a:rPr>
              <a:t>5</a:t>
            </a:r>
            <a:r>
              <a:rPr lang="en-US" sz="1200" dirty="0">
                <a:solidFill>
                  <a:srgbClr val="F8F8F8"/>
                </a:solidFill>
              </a:rPr>
              <a:t>:</a:t>
            </a:r>
          </a:p>
          <a:p>
            <a:r>
              <a:rPr lang="en-US" sz="1200" dirty="0">
                <a:solidFill>
                  <a:srgbClr val="D8FA3C"/>
                </a:solidFill>
              </a:rPr>
              <a:t>...     </a:t>
            </a:r>
            <a:r>
              <a:rPr lang="en-US" sz="1200" dirty="0">
                <a:solidFill>
                  <a:srgbClr val="8DA6CE"/>
                </a:solidFill>
              </a:rPr>
              <a:t>print</a:t>
            </a:r>
            <a:r>
              <a:rPr lang="en-US" sz="1200" dirty="0">
                <a:solidFill>
                  <a:srgbClr val="F8F8F8"/>
                </a:solidFill>
              </a:rPr>
              <a:t>(</a:t>
            </a:r>
            <a:r>
              <a:rPr lang="en-US" sz="1200" dirty="0" err="1">
                <a:solidFill>
                  <a:srgbClr val="F8F8F8"/>
                </a:solidFill>
              </a:rPr>
              <a:t>i</a:t>
            </a:r>
            <a:r>
              <a:rPr lang="en-US" sz="1200" dirty="0">
                <a:solidFill>
                  <a:srgbClr val="F8F8F8"/>
                </a:solidFill>
              </a:rPr>
              <a:t>)</a:t>
            </a:r>
          </a:p>
          <a:p>
            <a:r>
              <a:rPr lang="en-US" sz="1200" dirty="0">
                <a:solidFill>
                  <a:srgbClr val="D8FA3C"/>
                </a:solidFill>
              </a:rPr>
              <a:t>...     </a:t>
            </a:r>
            <a:r>
              <a:rPr lang="en-US" sz="1200" dirty="0" err="1">
                <a:solidFill>
                  <a:srgbClr val="F8F8F8"/>
                </a:solidFill>
              </a:rPr>
              <a:t>i</a:t>
            </a:r>
            <a:r>
              <a:rPr lang="en-US" sz="1200" dirty="0">
                <a:solidFill>
                  <a:srgbClr val="F8F8F8"/>
                </a:solidFill>
              </a:rPr>
              <a:t> </a:t>
            </a:r>
            <a:r>
              <a:rPr lang="en-US" sz="1200" dirty="0">
                <a:solidFill>
                  <a:srgbClr val="FBDE2D"/>
                </a:solidFill>
              </a:rPr>
              <a:t>+= </a:t>
            </a:r>
            <a:r>
              <a:rPr lang="en-US" sz="1200" dirty="0">
                <a:solidFill>
                  <a:srgbClr val="D8FA3C"/>
                </a:solidFill>
              </a:rPr>
              <a:t>1</a:t>
            </a:r>
            <a:endParaRPr lang="en-US" sz="1200" dirty="0">
              <a:solidFill>
                <a:srgbClr val="F8F8F8"/>
              </a:solidFill>
            </a:endParaRPr>
          </a:p>
          <a:p>
            <a:r>
              <a:rPr lang="en-US" sz="1200" dirty="0">
                <a:solidFill>
                  <a:srgbClr val="D8FA3C"/>
                </a:solidFill>
              </a:rPr>
              <a:t>...</a:t>
            </a:r>
            <a:endParaRPr lang="en-US" sz="1200" dirty="0">
              <a:solidFill>
                <a:srgbClr val="F8F8F8"/>
              </a:solidFill>
            </a:endParaRPr>
          </a:p>
          <a:p>
            <a:r>
              <a:rPr lang="en-US" sz="1200" dirty="0"/>
              <a:t>0</a:t>
            </a:r>
          </a:p>
          <a:p>
            <a:r>
              <a:rPr lang="en-US" sz="1200" dirty="0"/>
              <a:t>1</a:t>
            </a:r>
          </a:p>
          <a:p>
            <a:r>
              <a:rPr lang="en-US" sz="1200" dirty="0"/>
              <a:t>2</a:t>
            </a:r>
          </a:p>
          <a:p>
            <a:r>
              <a:rPr lang="en-US" sz="1200" dirty="0"/>
              <a:t>3</a:t>
            </a:r>
          </a:p>
          <a:p>
            <a:r>
              <a:rPr lang="en-US" sz="1200" dirty="0"/>
              <a:t>4</a:t>
            </a:r>
          </a:p>
        </p:txBody>
      </p:sp>
    </p:spTree>
    <p:extLst>
      <p:ext uri="{BB962C8B-B14F-4D97-AF65-F5344CB8AC3E}">
        <p14:creationId xmlns:p14="http://schemas.microsoft.com/office/powerpoint/2010/main" val="10353662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solidFill>
                  <a:srgbClr val="FBDE2D"/>
                </a:solidFill>
              </a:rPr>
              <a:t>&gt;&gt;&gt; for </a:t>
            </a:r>
            <a:r>
              <a:rPr lang="en-US" dirty="0">
                <a:solidFill>
                  <a:srgbClr val="F8F8F8"/>
                </a:solidFill>
              </a:rPr>
              <a:t>fruit, quantity </a:t>
            </a:r>
            <a:r>
              <a:rPr lang="en-US" dirty="0">
                <a:solidFill>
                  <a:srgbClr val="FBDE2D"/>
                </a:solidFill>
              </a:rPr>
              <a:t>in </a:t>
            </a:r>
            <a:r>
              <a:rPr lang="en-US" dirty="0" err="1">
                <a:solidFill>
                  <a:srgbClr val="F8F8F8"/>
                </a:solidFill>
              </a:rPr>
              <a:t>fruit.items</a:t>
            </a:r>
            <a:r>
              <a:rPr lang="en-US" dirty="0">
                <a:solidFill>
                  <a:srgbClr val="F8F8F8"/>
                </a:solidFill>
              </a:rPr>
              <a:t>():</a:t>
            </a:r>
          </a:p>
          <a:p>
            <a:r>
              <a:rPr lang="en-US" dirty="0">
                <a:solidFill>
                  <a:srgbClr val="D8FA3C"/>
                </a:solidFill>
              </a:rPr>
              <a:t>...     </a:t>
            </a:r>
            <a:r>
              <a:rPr lang="en-US" dirty="0">
                <a:solidFill>
                  <a:srgbClr val="8DA6CE"/>
                </a:solidFill>
              </a:rPr>
              <a:t>print</a:t>
            </a:r>
            <a:r>
              <a:rPr lang="en-US" dirty="0">
                <a:solidFill>
                  <a:srgbClr val="F8F8F8"/>
                </a:solidFill>
              </a:rPr>
              <a:t>(</a:t>
            </a:r>
            <a:r>
              <a:rPr lang="en-US" dirty="0">
                <a:solidFill>
                  <a:srgbClr val="61CE3C"/>
                </a:solidFill>
              </a:rPr>
              <a:t>"You have </a:t>
            </a:r>
            <a:r>
              <a:rPr lang="en-US" dirty="0">
                <a:solidFill>
                  <a:srgbClr val="D8FA3C"/>
                </a:solidFill>
              </a:rPr>
              <a:t>{} {}</a:t>
            </a:r>
            <a:r>
              <a:rPr lang="en-US" dirty="0">
                <a:solidFill>
                  <a:srgbClr val="61CE3C"/>
                </a:solidFill>
              </a:rPr>
              <a:t>."</a:t>
            </a:r>
            <a:r>
              <a:rPr lang="en-US" dirty="0">
                <a:solidFill>
                  <a:srgbClr val="F8F8F8"/>
                </a:solidFill>
              </a:rPr>
              <a:t>.format(quantity, fruit))</a:t>
            </a:r>
          </a:p>
          <a:p>
            <a:r>
              <a:rPr lang="en-US" dirty="0">
                <a:solidFill>
                  <a:srgbClr val="D8FA3C"/>
                </a:solidFill>
              </a:rPr>
              <a:t>...</a:t>
            </a:r>
            <a:endParaRPr lang="en-US" dirty="0">
              <a:solidFill>
                <a:srgbClr val="F8F8F8"/>
              </a:solidFill>
            </a:endParaRPr>
          </a:p>
          <a:p>
            <a:r>
              <a:rPr lang="en-US" dirty="0"/>
              <a:t>You have 5 apples.</a:t>
            </a:r>
          </a:p>
          <a:p>
            <a:r>
              <a:rPr lang="en-US" dirty="0"/>
              <a:t>You have 2 pears.</a:t>
            </a:r>
          </a:p>
          <a:p>
            <a:r>
              <a:rPr lang="en-US" dirty="0"/>
              <a:t>You have 9 oranges.</a:t>
            </a:r>
          </a:p>
        </p:txBody>
      </p:sp>
      <p:sp>
        <p:nvSpPr>
          <p:cNvPr id="3" name="Title 2"/>
          <p:cNvSpPr>
            <a:spLocks noGrp="1"/>
          </p:cNvSpPr>
          <p:nvPr>
            <p:ph type="title"/>
          </p:nvPr>
        </p:nvSpPr>
        <p:spPr/>
        <p:txBody>
          <a:bodyPr/>
          <a:lstStyle/>
          <a:p>
            <a:r>
              <a:rPr lang="en-US"/>
              <a:t>Iterating through a Dictionary</a:t>
            </a:r>
            <a:endParaRPr lang="en-US" dirty="0"/>
          </a:p>
        </p:txBody>
      </p:sp>
      <p:sp>
        <p:nvSpPr>
          <p:cNvPr id="9" name="Text Placeholder 8">
            <a:extLst>
              <a:ext uri="{FF2B5EF4-FFF2-40B4-BE49-F238E27FC236}">
                <a16:creationId xmlns:a16="http://schemas.microsoft.com/office/drawing/2014/main" id="{79341E02-0EA2-AC47-83E7-F5A0B2B1419B}"/>
              </a:ext>
            </a:extLst>
          </p:cNvPr>
          <p:cNvSpPr>
            <a:spLocks noGrp="1"/>
          </p:cNvSpPr>
          <p:nvPr>
            <p:ph type="body" sz="quarter" idx="11"/>
          </p:nvPr>
        </p:nvSpPr>
        <p:spPr>
          <a:xfrm>
            <a:off x="462300" y="1201738"/>
            <a:ext cx="4632214" cy="1645920"/>
          </a:xfrm>
        </p:spPr>
        <p:txBody>
          <a:bodyPr>
            <a:normAutofit lnSpcReduction="10000"/>
          </a:bodyPr>
          <a:lstStyle/>
          <a:p>
            <a:r>
              <a:rPr lang="en-US" dirty="0"/>
              <a:t>Use the dictionary </a:t>
            </a:r>
            <a:r>
              <a:rPr lang="en-US" dirty="0">
                <a:solidFill>
                  <a:schemeClr val="accent6"/>
                </a:solidFill>
                <a:latin typeface="Menlo" panose="020B0609030804020204" pitchFamily="49" charset="0"/>
                <a:ea typeface="Menlo" panose="020B0609030804020204" pitchFamily="49" charset="0"/>
                <a:cs typeface="Menlo" panose="020B0609030804020204" pitchFamily="49" charset="0"/>
              </a:rPr>
              <a:t>.items()</a:t>
            </a:r>
            <a:r>
              <a:rPr lang="en-US" dirty="0"/>
              <a:t> method,</a:t>
            </a:r>
            <a:br>
              <a:rPr lang="en-US" dirty="0"/>
            </a:br>
            <a:r>
              <a:rPr lang="en-US" dirty="0"/>
              <a:t>which returns a “list of tuples”</a:t>
            </a:r>
          </a:p>
          <a:p>
            <a:r>
              <a:rPr lang="en-US" b="1" dirty="0">
                <a:solidFill>
                  <a:schemeClr val="accent6"/>
                </a:solidFill>
              </a:rPr>
              <a:t>Unpack</a:t>
            </a:r>
            <a:r>
              <a:rPr lang="en-US" dirty="0">
                <a:solidFill>
                  <a:schemeClr val="accent6"/>
                </a:solidFill>
              </a:rPr>
              <a:t> each tuple </a:t>
            </a:r>
            <a:r>
              <a:rPr lang="en-US" dirty="0"/>
              <a:t>into variable names of your choosing to use within your block of statements</a:t>
            </a:r>
          </a:p>
        </p:txBody>
      </p:sp>
      <p:sp>
        <p:nvSpPr>
          <p:cNvPr id="4" name="TextBox 3"/>
          <p:cNvSpPr txBox="1"/>
          <p:nvPr/>
        </p:nvSpPr>
        <p:spPr>
          <a:xfrm>
            <a:off x="6048695" y="1203324"/>
            <a:ext cx="2690949" cy="1754326"/>
          </a:xfrm>
          <a:prstGeom prst="rect">
            <a:avLst/>
          </a:prstGeom>
          <a:noFill/>
        </p:spPr>
        <p:txBody>
          <a:bodyPr wrap="square" rtlCol="0">
            <a:spAutoFit/>
          </a:bodyPr>
          <a:lstStyle/>
          <a:p>
            <a:r>
              <a:rPr lang="en-US" dirty="0">
                <a:solidFill>
                  <a:schemeClr val="accent1"/>
                </a:solidFill>
              </a:rPr>
              <a:t>Method returns dictionary items as a list of </a:t>
            </a:r>
            <a:r>
              <a:rPr lang="en-US" b="1" dirty="0">
                <a:solidFill>
                  <a:schemeClr val="accent1"/>
                </a:solidFill>
              </a:rPr>
              <a:t>(key, value) tuples</a:t>
            </a:r>
            <a:r>
              <a:rPr lang="en-US" dirty="0">
                <a:solidFill>
                  <a:schemeClr val="accent1"/>
                </a:solidFill>
              </a:rPr>
              <a:t>, which the </a:t>
            </a:r>
            <a:r>
              <a:rPr lang="en-US" b="1" dirty="0">
                <a:solidFill>
                  <a:schemeClr val="accent1"/>
                </a:solidFill>
              </a:rPr>
              <a:t>for</a:t>
            </a:r>
            <a:r>
              <a:rPr lang="en-US" dirty="0">
                <a:solidFill>
                  <a:schemeClr val="accent1"/>
                </a:solidFill>
              </a:rPr>
              <a:t> loop will iteratively </a:t>
            </a:r>
            <a:r>
              <a:rPr lang="en-US" b="1" dirty="0">
                <a:solidFill>
                  <a:schemeClr val="accent1"/>
                </a:solidFill>
              </a:rPr>
              <a:t>unpack</a:t>
            </a:r>
            <a:r>
              <a:rPr lang="en-US" dirty="0">
                <a:solidFill>
                  <a:schemeClr val="accent1"/>
                </a:solidFill>
              </a:rPr>
              <a:t> into your variable names.</a:t>
            </a:r>
          </a:p>
        </p:txBody>
      </p:sp>
      <p:sp>
        <p:nvSpPr>
          <p:cNvPr id="5" name="Right Arrow 4"/>
          <p:cNvSpPr/>
          <p:nvPr/>
        </p:nvSpPr>
        <p:spPr>
          <a:xfrm rot="8758904">
            <a:off x="4075480" y="2193638"/>
            <a:ext cx="2024765" cy="548640"/>
          </a:xfrm>
          <a:prstGeom prst="rightArrow">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Tree>
    <p:extLst>
      <p:ext uri="{BB962C8B-B14F-4D97-AF65-F5344CB8AC3E}">
        <p14:creationId xmlns:p14="http://schemas.microsoft.com/office/powerpoint/2010/main" val="14743055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9DE8B-3B83-1146-A801-BB07727EB1AB}"/>
              </a:ext>
            </a:extLst>
          </p:cNvPr>
          <p:cNvSpPr>
            <a:spLocks noGrp="1"/>
          </p:cNvSpPr>
          <p:nvPr>
            <p:ph type="ctrTitle"/>
          </p:nvPr>
        </p:nvSpPr>
        <p:spPr/>
        <p:txBody>
          <a:bodyPr/>
          <a:lstStyle/>
          <a:p>
            <a:r>
              <a:rPr lang="en-US" b="1" dirty="0"/>
              <a:t>Python Script Structure</a:t>
            </a:r>
            <a:br>
              <a:rPr lang="en-US" b="1" dirty="0"/>
            </a:br>
            <a:r>
              <a:rPr lang="en-US" b="1" dirty="0"/>
              <a:t>and </a:t>
            </a:r>
            <a:r>
              <a:rPr lang="en-US" b="1" dirty="0">
                <a:solidFill>
                  <a:schemeClr val="accent2"/>
                </a:solidFill>
              </a:rPr>
              <a:t>Execution</a:t>
            </a:r>
          </a:p>
        </p:txBody>
      </p:sp>
    </p:spTree>
    <p:extLst>
      <p:ext uri="{BB962C8B-B14F-4D97-AF65-F5344CB8AC3E}">
        <p14:creationId xmlns:p14="http://schemas.microsoft.com/office/powerpoint/2010/main" val="16829472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33399" y="1205898"/>
            <a:ext cx="3336473" cy="3083094"/>
          </a:xfrm>
        </p:spPr>
        <p:txBody>
          <a:bodyPr/>
          <a:lstStyle/>
          <a:p>
            <a:pPr marL="57149" indent="0">
              <a:buNone/>
            </a:pPr>
            <a:r>
              <a:rPr lang="en-US" sz="1800" dirty="0"/>
              <a:t>Import “other people’s” code into your script.</a:t>
            </a:r>
          </a:p>
          <a:p>
            <a:pPr marL="57149" indent="0">
              <a:spcBef>
                <a:spcPts val="1350"/>
              </a:spcBef>
              <a:buNone/>
            </a:pPr>
            <a:r>
              <a:rPr lang="en-US" sz="1800" b="1" dirty="0"/>
              <a:t>Syntax:</a:t>
            </a:r>
          </a:p>
          <a:p>
            <a:pPr marL="174621" lvl="1" indent="0">
              <a:buNone/>
            </a:pPr>
            <a:r>
              <a:rPr lang="en-US" sz="1500" b="1" dirty="0">
                <a:solidFill>
                  <a:schemeClr val="accent6"/>
                </a:solidFill>
                <a:latin typeface="Menlo" panose="020B0609030804020204" pitchFamily="49" charset="0"/>
                <a:ea typeface="Menlo" panose="020B0609030804020204" pitchFamily="49" charset="0"/>
                <a:cs typeface="Menlo" panose="020B0609030804020204" pitchFamily="49" charset="0"/>
              </a:rPr>
              <a:t>import</a:t>
            </a:r>
            <a:r>
              <a:rPr lang="en-US" sz="1500" dirty="0">
                <a:solidFill>
                  <a:schemeClr val="accent6"/>
                </a:solidFill>
                <a:latin typeface="Menlo" panose="020B0609030804020204" pitchFamily="49" charset="0"/>
                <a:ea typeface="Menlo" panose="020B0609030804020204" pitchFamily="49" charset="0"/>
                <a:cs typeface="Menlo" panose="020B0609030804020204" pitchFamily="49" charset="0"/>
              </a:rPr>
              <a:t> </a:t>
            </a:r>
            <a:r>
              <a:rPr lang="en-US" sz="1500" i="1" dirty="0">
                <a:solidFill>
                  <a:schemeClr val="accent6"/>
                </a:solidFill>
                <a:latin typeface="Menlo" panose="020B0609030804020204" pitchFamily="49" charset="0"/>
                <a:ea typeface="Menlo" panose="020B0609030804020204" pitchFamily="49" charset="0"/>
                <a:cs typeface="Menlo" panose="020B0609030804020204" pitchFamily="49" charset="0"/>
              </a:rPr>
              <a:t>module</a:t>
            </a:r>
          </a:p>
          <a:p>
            <a:pPr marL="174621" lvl="1" indent="0">
              <a:buNone/>
            </a:pPr>
            <a:r>
              <a:rPr lang="en-US" sz="1500" b="1" dirty="0">
                <a:solidFill>
                  <a:schemeClr val="accent6"/>
                </a:solidFill>
                <a:latin typeface="Menlo" panose="020B0609030804020204" pitchFamily="49" charset="0"/>
                <a:ea typeface="Menlo" panose="020B0609030804020204" pitchFamily="49" charset="0"/>
                <a:cs typeface="Menlo" panose="020B0609030804020204" pitchFamily="49" charset="0"/>
              </a:rPr>
              <a:t>from</a:t>
            </a:r>
            <a:r>
              <a:rPr lang="en-US" sz="1500" dirty="0">
                <a:solidFill>
                  <a:schemeClr val="accent6"/>
                </a:solidFill>
                <a:latin typeface="Menlo" panose="020B0609030804020204" pitchFamily="49" charset="0"/>
                <a:ea typeface="Menlo" panose="020B0609030804020204" pitchFamily="49" charset="0"/>
                <a:cs typeface="Menlo" panose="020B0609030804020204" pitchFamily="49" charset="0"/>
              </a:rPr>
              <a:t> </a:t>
            </a:r>
            <a:r>
              <a:rPr lang="en-US" sz="1500" i="1" dirty="0">
                <a:solidFill>
                  <a:schemeClr val="accent6"/>
                </a:solidFill>
                <a:latin typeface="Menlo" panose="020B0609030804020204" pitchFamily="49" charset="0"/>
                <a:ea typeface="Menlo" panose="020B0609030804020204" pitchFamily="49" charset="0"/>
                <a:cs typeface="Menlo" panose="020B0609030804020204" pitchFamily="49" charset="0"/>
              </a:rPr>
              <a:t>module</a:t>
            </a:r>
            <a:r>
              <a:rPr lang="en-US" sz="1500" dirty="0">
                <a:solidFill>
                  <a:schemeClr val="accent6"/>
                </a:solidFill>
                <a:latin typeface="Menlo" panose="020B0609030804020204" pitchFamily="49" charset="0"/>
                <a:ea typeface="Menlo" panose="020B0609030804020204" pitchFamily="49" charset="0"/>
                <a:cs typeface="Menlo" panose="020B0609030804020204" pitchFamily="49" charset="0"/>
              </a:rPr>
              <a:t> </a:t>
            </a:r>
            <a:r>
              <a:rPr lang="en-US" sz="1500" b="1" dirty="0">
                <a:solidFill>
                  <a:schemeClr val="accent6"/>
                </a:solidFill>
                <a:latin typeface="Menlo" panose="020B0609030804020204" pitchFamily="49" charset="0"/>
                <a:ea typeface="Menlo" panose="020B0609030804020204" pitchFamily="49" charset="0"/>
                <a:cs typeface="Menlo" panose="020B0609030804020204" pitchFamily="49" charset="0"/>
              </a:rPr>
              <a:t>import</a:t>
            </a:r>
            <a:r>
              <a:rPr lang="en-US" sz="1500" dirty="0">
                <a:solidFill>
                  <a:schemeClr val="accent6"/>
                </a:solidFill>
                <a:latin typeface="Menlo" panose="020B0609030804020204" pitchFamily="49" charset="0"/>
                <a:ea typeface="Menlo" panose="020B0609030804020204" pitchFamily="49" charset="0"/>
                <a:cs typeface="Menlo" panose="020B0609030804020204" pitchFamily="49" charset="0"/>
              </a:rPr>
              <a:t> </a:t>
            </a:r>
            <a:r>
              <a:rPr lang="en-US" sz="1500" i="1" dirty="0">
                <a:solidFill>
                  <a:schemeClr val="accent6"/>
                </a:solidFill>
                <a:latin typeface="Menlo" panose="020B0609030804020204" pitchFamily="49" charset="0"/>
                <a:ea typeface="Menlo" panose="020B0609030804020204" pitchFamily="49" charset="0"/>
                <a:cs typeface="Menlo" panose="020B0609030804020204" pitchFamily="49" charset="0"/>
              </a:rPr>
              <a:t>thing</a:t>
            </a:r>
          </a:p>
          <a:p>
            <a:pPr marL="57149" indent="0">
              <a:spcBef>
                <a:spcPts val="1350"/>
              </a:spcBef>
              <a:buNone/>
            </a:pPr>
            <a:r>
              <a:rPr lang="en-US" sz="1800" dirty="0"/>
              <a:t>Tons of Packages:</a:t>
            </a:r>
          </a:p>
          <a:p>
            <a:pPr marL="174621" lvl="1" indent="0">
              <a:buNone/>
            </a:pPr>
            <a:r>
              <a:rPr lang="en-US" sz="1500" dirty="0">
                <a:hlinkClick r:id="rId3"/>
              </a:rPr>
              <a:t>Python Standard Library</a:t>
            </a:r>
            <a:endParaRPr lang="en-US" sz="1500" dirty="0"/>
          </a:p>
          <a:p>
            <a:pPr marL="174621" lvl="1" indent="0">
              <a:buNone/>
            </a:pPr>
            <a:r>
              <a:rPr lang="en-US" sz="1500" dirty="0">
                <a:hlinkClick r:id="rId4"/>
              </a:rPr>
              <a:t>Python Package Index</a:t>
            </a:r>
            <a:endParaRPr lang="en-US" sz="1500" dirty="0"/>
          </a:p>
          <a:p>
            <a:pPr marL="174621" lvl="1" indent="0">
              <a:buNone/>
            </a:pPr>
            <a:r>
              <a:rPr lang="en-US" sz="1500" dirty="0">
                <a:hlinkClick r:id="rId5"/>
              </a:rPr>
              <a:t>GitHub</a:t>
            </a:r>
            <a:endParaRPr lang="en-US" sz="1500" dirty="0"/>
          </a:p>
        </p:txBody>
      </p:sp>
      <p:sp>
        <p:nvSpPr>
          <p:cNvPr id="6" name="Text Placeholder 5"/>
          <p:cNvSpPr>
            <a:spLocks noGrp="1"/>
          </p:cNvSpPr>
          <p:nvPr>
            <p:ph type="body" sz="quarter" idx="11"/>
          </p:nvPr>
        </p:nvSpPr>
        <p:spPr>
          <a:xfrm>
            <a:off x="4154104" y="1205898"/>
            <a:ext cx="4629150" cy="3083094"/>
          </a:xfrm>
        </p:spPr>
        <p:txBody>
          <a:bodyPr/>
          <a:lstStyle/>
          <a:p>
            <a:r>
              <a:rPr lang="en-US" dirty="0">
                <a:solidFill>
                  <a:srgbClr val="FBDE2D"/>
                </a:solidFill>
              </a:rPr>
              <a:t>&gt;&gt;&gt; import </a:t>
            </a:r>
            <a:r>
              <a:rPr lang="en-US" dirty="0">
                <a:solidFill>
                  <a:srgbClr val="F8F8F8"/>
                </a:solidFill>
              </a:rPr>
              <a:t>requests</a:t>
            </a:r>
          </a:p>
          <a:p>
            <a:r>
              <a:rPr lang="en-US" dirty="0">
                <a:solidFill>
                  <a:srgbClr val="FBDE2D"/>
                </a:solidFill>
              </a:rPr>
              <a:t>&gt;&gt;&gt; </a:t>
            </a:r>
            <a:r>
              <a:rPr lang="en-US" dirty="0" err="1">
                <a:solidFill>
                  <a:srgbClr val="F8F8F8"/>
                </a:solidFill>
              </a:rPr>
              <a:t>requests.get</a:t>
            </a:r>
            <a:r>
              <a:rPr lang="en-US" dirty="0">
                <a:solidFill>
                  <a:srgbClr val="F8F8F8"/>
                </a:solidFill>
              </a:rPr>
              <a:t>(</a:t>
            </a:r>
            <a:r>
              <a:rPr lang="en-US" dirty="0">
                <a:solidFill>
                  <a:srgbClr val="61CE3C"/>
                </a:solidFill>
              </a:rPr>
              <a:t>'https://</a:t>
            </a:r>
            <a:r>
              <a:rPr lang="en-US" dirty="0" err="1">
                <a:solidFill>
                  <a:srgbClr val="61CE3C"/>
                </a:solidFill>
              </a:rPr>
              <a:t>google.com</a:t>
            </a:r>
            <a:r>
              <a:rPr lang="en-US" dirty="0">
                <a:solidFill>
                  <a:srgbClr val="61CE3C"/>
                </a:solidFill>
              </a:rPr>
              <a:t>'</a:t>
            </a:r>
            <a:r>
              <a:rPr lang="en-US" dirty="0">
                <a:solidFill>
                  <a:srgbClr val="F8F8F8"/>
                </a:solidFill>
              </a:rPr>
              <a:t>)</a:t>
            </a:r>
          </a:p>
          <a:p>
            <a:r>
              <a:rPr lang="en-US" dirty="0"/>
              <a:t>&lt;Response [200]&gt;</a:t>
            </a:r>
          </a:p>
          <a:p>
            <a:br>
              <a:rPr lang="en-US" dirty="0">
                <a:solidFill>
                  <a:srgbClr val="F8F8F8"/>
                </a:solidFill>
              </a:rPr>
            </a:br>
            <a:br>
              <a:rPr lang="en-US" dirty="0">
                <a:solidFill>
                  <a:srgbClr val="F8F8F8"/>
                </a:solidFill>
              </a:rPr>
            </a:br>
            <a:r>
              <a:rPr lang="en-US" dirty="0">
                <a:solidFill>
                  <a:srgbClr val="FBDE2D"/>
                </a:solidFill>
              </a:rPr>
              <a:t>&gt;&gt;&gt; </a:t>
            </a:r>
            <a:r>
              <a:rPr lang="en-US" dirty="0">
                <a:solidFill>
                  <a:srgbClr val="F8F8F8"/>
                </a:solidFill>
              </a:rPr>
              <a:t>response </a:t>
            </a:r>
            <a:r>
              <a:rPr lang="en-US" dirty="0">
                <a:solidFill>
                  <a:srgbClr val="FBDE2D"/>
                </a:solidFill>
              </a:rPr>
              <a:t>= </a:t>
            </a:r>
            <a:r>
              <a:rPr lang="en-US" dirty="0" err="1">
                <a:solidFill>
                  <a:srgbClr val="F8F8F8"/>
                </a:solidFill>
              </a:rPr>
              <a:t>requests.get</a:t>
            </a:r>
            <a:r>
              <a:rPr lang="en-US" dirty="0">
                <a:solidFill>
                  <a:srgbClr val="F8F8F8"/>
                </a:solidFill>
              </a:rPr>
              <a:t>(</a:t>
            </a:r>
            <a:r>
              <a:rPr lang="en-US" dirty="0">
                <a:solidFill>
                  <a:srgbClr val="61CE3C"/>
                </a:solidFill>
              </a:rPr>
              <a:t>'https://</a:t>
            </a:r>
            <a:r>
              <a:rPr lang="en-US" dirty="0" err="1">
                <a:solidFill>
                  <a:srgbClr val="61CE3C"/>
                </a:solidFill>
              </a:rPr>
              <a:t>google.com</a:t>
            </a:r>
            <a:r>
              <a:rPr lang="en-US" dirty="0">
                <a:solidFill>
                  <a:srgbClr val="61CE3C"/>
                </a:solidFill>
              </a:rPr>
              <a:t>'</a:t>
            </a:r>
            <a:r>
              <a:rPr lang="en-US" dirty="0">
                <a:solidFill>
                  <a:srgbClr val="F8F8F8"/>
                </a:solidFill>
              </a:rPr>
              <a:t>)</a:t>
            </a:r>
          </a:p>
          <a:p>
            <a:r>
              <a:rPr lang="en-US" dirty="0">
                <a:solidFill>
                  <a:srgbClr val="FBDE2D"/>
                </a:solidFill>
              </a:rPr>
              <a:t>&gt;&gt;&gt; </a:t>
            </a:r>
            <a:r>
              <a:rPr lang="en-US" dirty="0" err="1">
                <a:solidFill>
                  <a:srgbClr val="F8F8F8"/>
                </a:solidFill>
              </a:rPr>
              <a:t>response.status_code</a:t>
            </a:r>
            <a:endParaRPr lang="en-US" dirty="0">
              <a:solidFill>
                <a:srgbClr val="F8F8F8"/>
              </a:solidFill>
            </a:endParaRPr>
          </a:p>
          <a:p>
            <a:r>
              <a:rPr lang="en-US" dirty="0"/>
              <a:t>200</a:t>
            </a:r>
          </a:p>
        </p:txBody>
      </p:sp>
      <p:sp>
        <p:nvSpPr>
          <p:cNvPr id="4" name="Title 3"/>
          <p:cNvSpPr>
            <a:spLocks noGrp="1"/>
          </p:cNvSpPr>
          <p:nvPr>
            <p:ph type="title"/>
          </p:nvPr>
        </p:nvSpPr>
        <p:spPr/>
        <p:txBody>
          <a:bodyPr/>
          <a:lstStyle/>
          <a:p>
            <a:r>
              <a:rPr lang="en-US"/>
              <a:t>Importing and Using Packages &amp; Modules</a:t>
            </a:r>
            <a:endParaRPr lang="en-US" dirty="0"/>
          </a:p>
        </p:txBody>
      </p:sp>
    </p:spTree>
    <p:extLst>
      <p:ext uri="{BB962C8B-B14F-4D97-AF65-F5344CB8AC3E}">
        <p14:creationId xmlns:p14="http://schemas.microsoft.com/office/powerpoint/2010/main" val="4089205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1D5537D-004B-9045-91B9-735068629F61}"/>
              </a:ext>
            </a:extLst>
          </p:cNvPr>
          <p:cNvSpPr>
            <a:spLocks noGrp="1"/>
          </p:cNvSpPr>
          <p:nvPr>
            <p:ph type="body" sz="quarter" idx="10"/>
          </p:nvPr>
        </p:nvSpPr>
        <p:spPr/>
        <p:txBody>
          <a:bodyPr/>
          <a:lstStyle/>
          <a:p>
            <a:pPr marL="57149" indent="0">
              <a:buNone/>
            </a:pPr>
            <a:r>
              <a:rPr lang="en-US" b="1" dirty="0"/>
              <a:t>Open in Your Editor:</a:t>
            </a:r>
          </a:p>
          <a:p>
            <a:pPr marL="57149" indent="0">
              <a:buNone/>
            </a:pPr>
            <a:r>
              <a:rPr lang="en-US" sz="1350" dirty="0" err="1">
                <a:latin typeface="Menlo" panose="020B0609030804020204" pitchFamily="49" charset="0"/>
                <a:ea typeface="Menlo" panose="020B0609030804020204" pitchFamily="49" charset="0"/>
                <a:cs typeface="Menlo" panose="020B0609030804020204" pitchFamily="49" charset="0"/>
              </a:rPr>
              <a:t>variable_scope.py</a:t>
            </a:r>
            <a:endParaRPr lang="en-US" sz="1350" dirty="0">
              <a:latin typeface="Menlo" panose="020B0609030804020204" pitchFamily="49" charset="0"/>
              <a:ea typeface="Menlo" panose="020B0609030804020204" pitchFamily="49" charset="0"/>
              <a:cs typeface="Menlo" panose="020B0609030804020204" pitchFamily="49" charset="0"/>
            </a:endParaRPr>
          </a:p>
          <a:p>
            <a:endParaRPr lang="en-US" dirty="0"/>
          </a:p>
          <a:p>
            <a:pPr marL="57149" indent="0">
              <a:buNone/>
            </a:pPr>
            <a:r>
              <a:rPr lang="en-US" b="1" dirty="0"/>
              <a:t>Code Review:</a:t>
            </a:r>
          </a:p>
          <a:p>
            <a:pPr lvl="1"/>
            <a:r>
              <a:rPr lang="en-US" dirty="0"/>
              <a:t>Module-scoped “Global” Variables</a:t>
            </a:r>
          </a:p>
          <a:p>
            <a:pPr lvl="1"/>
            <a:r>
              <a:rPr lang="en-US" dirty="0"/>
              <a:t>Argument Variables</a:t>
            </a:r>
          </a:p>
          <a:p>
            <a:pPr lvl="1"/>
            <a:r>
              <a:rPr lang="en-US" dirty="0"/>
              <a:t>Local Variables</a:t>
            </a:r>
          </a:p>
        </p:txBody>
      </p:sp>
      <p:sp>
        <p:nvSpPr>
          <p:cNvPr id="8" name="Text Placeholder 7">
            <a:extLst>
              <a:ext uri="{FF2B5EF4-FFF2-40B4-BE49-F238E27FC236}">
                <a16:creationId xmlns:a16="http://schemas.microsoft.com/office/drawing/2014/main" id="{8C37F932-B1CF-1644-8D1A-79AB82AF3676}"/>
              </a:ext>
            </a:extLst>
          </p:cNvPr>
          <p:cNvSpPr>
            <a:spLocks noGrp="1"/>
          </p:cNvSpPr>
          <p:nvPr>
            <p:ph type="body" sz="quarter" idx="11"/>
          </p:nvPr>
        </p:nvSpPr>
        <p:spPr>
          <a:xfrm>
            <a:off x="4668454" y="1205898"/>
            <a:ext cx="4114800" cy="3083094"/>
          </a:xfrm>
        </p:spPr>
        <p:txBody>
          <a:bodyPr>
            <a:normAutofit fontScale="55000" lnSpcReduction="20000"/>
          </a:bodyPr>
          <a:lstStyle/>
          <a:p>
            <a:r>
              <a:rPr lang="en-US" dirty="0">
                <a:solidFill>
                  <a:srgbClr val="AEAEAE"/>
                </a:solidFill>
              </a:rPr>
              <a:t>#!/</a:t>
            </a:r>
            <a:r>
              <a:rPr lang="en-US" dirty="0" err="1">
                <a:solidFill>
                  <a:srgbClr val="AEAEAE"/>
                </a:solidFill>
              </a:rPr>
              <a:t>usr</a:t>
            </a:r>
            <a:r>
              <a:rPr lang="en-US" dirty="0">
                <a:solidFill>
                  <a:srgbClr val="AEAEAE"/>
                </a:solidFill>
              </a:rPr>
              <a:t>/bin/</a:t>
            </a:r>
            <a:r>
              <a:rPr lang="en-US" dirty="0" err="1">
                <a:solidFill>
                  <a:srgbClr val="AEAEAE"/>
                </a:solidFill>
              </a:rPr>
              <a:t>env</a:t>
            </a:r>
            <a:r>
              <a:rPr lang="en-US" dirty="0">
                <a:solidFill>
                  <a:srgbClr val="AEAEAE"/>
                </a:solidFill>
              </a:rPr>
              <a:t> python</a:t>
            </a:r>
            <a:endParaRPr lang="en-US" dirty="0">
              <a:solidFill>
                <a:srgbClr val="F8F8F8"/>
              </a:solidFill>
            </a:endParaRPr>
          </a:p>
          <a:p>
            <a:r>
              <a:rPr lang="en-US" dirty="0">
                <a:solidFill>
                  <a:srgbClr val="61CE3C"/>
                </a:solidFill>
              </a:rPr>
              <a:t>"""Demonstrate module vs. locally scoped variables."""</a:t>
            </a:r>
            <a:endParaRPr lang="en-US" dirty="0">
              <a:solidFill>
                <a:srgbClr val="F8F8F8"/>
              </a:solidFill>
            </a:endParaRPr>
          </a:p>
          <a:p>
            <a:br>
              <a:rPr lang="en-US" dirty="0">
                <a:solidFill>
                  <a:srgbClr val="F8F8F8"/>
                </a:solidFill>
              </a:rPr>
            </a:br>
            <a:br>
              <a:rPr lang="en-US" dirty="0">
                <a:solidFill>
                  <a:srgbClr val="F8F8F8"/>
                </a:solidFill>
              </a:rPr>
            </a:br>
            <a:r>
              <a:rPr lang="en-US" dirty="0">
                <a:solidFill>
                  <a:srgbClr val="AEAEAE"/>
                </a:solidFill>
              </a:rPr>
              <a:t># Create a module variable</a:t>
            </a:r>
            <a:endParaRPr lang="en-US" dirty="0">
              <a:solidFill>
                <a:srgbClr val="F8F8F8"/>
              </a:solidFill>
            </a:endParaRPr>
          </a:p>
          <a:p>
            <a:r>
              <a:rPr lang="en-US" dirty="0" err="1">
                <a:solidFill>
                  <a:srgbClr val="F8F8F8"/>
                </a:solidFill>
              </a:rPr>
              <a:t>module_variable</a:t>
            </a:r>
            <a:r>
              <a:rPr lang="en-US" dirty="0">
                <a:solidFill>
                  <a:srgbClr val="F8F8F8"/>
                </a:solidFill>
              </a:rPr>
              <a:t> </a:t>
            </a:r>
            <a:r>
              <a:rPr lang="en-US" dirty="0">
                <a:solidFill>
                  <a:srgbClr val="FBDE2D"/>
                </a:solidFill>
              </a:rPr>
              <a:t>= </a:t>
            </a:r>
            <a:r>
              <a:rPr lang="en-US" dirty="0">
                <a:solidFill>
                  <a:srgbClr val="61CE3C"/>
                </a:solidFill>
              </a:rPr>
              <a:t>"I am a module variable."</a:t>
            </a:r>
            <a:endParaRPr lang="en-US" dirty="0">
              <a:solidFill>
                <a:srgbClr val="F8F8F8"/>
              </a:solidFill>
            </a:endParaRPr>
          </a:p>
          <a:p>
            <a:br>
              <a:rPr lang="en-US" dirty="0">
                <a:solidFill>
                  <a:srgbClr val="F8F8F8"/>
                </a:solidFill>
              </a:rPr>
            </a:br>
            <a:br>
              <a:rPr lang="en-US" dirty="0">
                <a:solidFill>
                  <a:srgbClr val="F8F8F8"/>
                </a:solidFill>
              </a:rPr>
            </a:br>
            <a:r>
              <a:rPr lang="en-US" dirty="0">
                <a:solidFill>
                  <a:srgbClr val="AEAEAE"/>
                </a:solidFill>
              </a:rPr>
              <a:t># Define a function that expects to receive a value for an argument variable</a:t>
            </a:r>
            <a:endParaRPr lang="en-US" dirty="0">
              <a:solidFill>
                <a:srgbClr val="F8F8F8"/>
              </a:solidFill>
            </a:endParaRPr>
          </a:p>
          <a:p>
            <a:r>
              <a:rPr lang="en-US" dirty="0" err="1">
                <a:solidFill>
                  <a:srgbClr val="FBDE2D"/>
                </a:solidFill>
              </a:rPr>
              <a:t>def</a:t>
            </a:r>
            <a:r>
              <a:rPr lang="en-US" dirty="0">
                <a:solidFill>
                  <a:srgbClr val="FBDE2D"/>
                </a:solidFill>
              </a:rPr>
              <a:t> </a:t>
            </a:r>
            <a:r>
              <a:rPr lang="en-US" dirty="0" err="1">
                <a:solidFill>
                  <a:srgbClr val="FF6400"/>
                </a:solidFill>
              </a:rPr>
              <a:t>my_function</a:t>
            </a:r>
            <a:r>
              <a:rPr lang="en-US" dirty="0">
                <a:solidFill>
                  <a:srgbClr val="F8F8F8"/>
                </a:solidFill>
              </a:rPr>
              <a:t>(</a:t>
            </a:r>
            <a:r>
              <a:rPr lang="en-US" dirty="0" err="1">
                <a:solidFill>
                  <a:srgbClr val="F8F8F8"/>
                </a:solidFill>
              </a:rPr>
              <a:t>argument_variable</a:t>
            </a:r>
            <a:r>
              <a:rPr lang="en-US" dirty="0">
                <a:solidFill>
                  <a:srgbClr val="F8F8F8"/>
                </a:solidFill>
              </a:rPr>
              <a:t>):</a:t>
            </a:r>
          </a:p>
          <a:p>
            <a:r>
              <a:rPr lang="en-US" dirty="0">
                <a:solidFill>
                  <a:srgbClr val="61CE3C"/>
                </a:solidFill>
              </a:rPr>
              <a:t>    """Showing how module, argument, and local variables are used."""</a:t>
            </a:r>
            <a:endParaRPr lang="en-US" dirty="0">
              <a:solidFill>
                <a:srgbClr val="F8F8F8"/>
              </a:solidFill>
            </a:endParaRPr>
          </a:p>
          <a:p>
            <a:r>
              <a:rPr lang="en-US" dirty="0">
                <a:solidFill>
                  <a:srgbClr val="AEAEAE"/>
                </a:solidFill>
              </a:rPr>
              <a:t>    # Create a local variable</a:t>
            </a:r>
            <a:endParaRPr lang="en-US" dirty="0">
              <a:solidFill>
                <a:srgbClr val="F8F8F8"/>
              </a:solidFill>
            </a:endParaRPr>
          </a:p>
          <a:p>
            <a:r>
              <a:rPr lang="en-US" dirty="0">
                <a:solidFill>
                  <a:srgbClr val="F8F8F8"/>
                </a:solidFill>
              </a:rPr>
              <a:t>    </a:t>
            </a:r>
            <a:r>
              <a:rPr lang="en-US" dirty="0" err="1">
                <a:solidFill>
                  <a:srgbClr val="F8F8F8"/>
                </a:solidFill>
              </a:rPr>
              <a:t>local_variable</a:t>
            </a:r>
            <a:r>
              <a:rPr lang="en-US" dirty="0">
                <a:solidFill>
                  <a:srgbClr val="FBDE2D"/>
                </a:solidFill>
              </a:rPr>
              <a:t>=</a:t>
            </a:r>
            <a:r>
              <a:rPr lang="en-US" dirty="0">
                <a:solidFill>
                  <a:srgbClr val="61CE3C"/>
                </a:solidFill>
              </a:rPr>
              <a:t>"I am a local variable."</a:t>
            </a:r>
            <a:endParaRPr lang="en-US" dirty="0">
              <a:solidFill>
                <a:srgbClr val="F8F8F8"/>
              </a:solidFill>
            </a:endParaRPr>
          </a:p>
          <a:p>
            <a:br>
              <a:rPr lang="en-US" dirty="0">
                <a:solidFill>
                  <a:srgbClr val="F8F8F8"/>
                </a:solidFill>
              </a:rPr>
            </a:br>
            <a:r>
              <a:rPr lang="en-US" dirty="0">
                <a:solidFill>
                  <a:srgbClr val="F8F8F8"/>
                </a:solidFill>
              </a:rPr>
              <a:t>    </a:t>
            </a:r>
            <a:r>
              <a:rPr lang="en-US" dirty="0">
                <a:solidFill>
                  <a:srgbClr val="8DA6CE"/>
                </a:solidFill>
              </a:rPr>
              <a:t>print</a:t>
            </a:r>
            <a:r>
              <a:rPr lang="en-US" dirty="0">
                <a:solidFill>
                  <a:srgbClr val="F8F8F8"/>
                </a:solidFill>
              </a:rPr>
              <a:t>(</a:t>
            </a:r>
            <a:r>
              <a:rPr lang="en-US" dirty="0" err="1">
                <a:solidFill>
                  <a:srgbClr val="F8F8F8"/>
                </a:solidFill>
              </a:rPr>
              <a:t>module_variable</a:t>
            </a:r>
            <a:r>
              <a:rPr lang="en-US" dirty="0">
                <a:solidFill>
                  <a:srgbClr val="F8F8F8"/>
                </a:solidFill>
              </a:rPr>
              <a:t>, </a:t>
            </a:r>
            <a:r>
              <a:rPr lang="en-US" dirty="0">
                <a:solidFill>
                  <a:srgbClr val="61CE3C"/>
                </a:solidFill>
              </a:rPr>
              <a:t>"...and I can be accessed inside a function."</a:t>
            </a:r>
            <a:r>
              <a:rPr lang="en-US" dirty="0">
                <a:solidFill>
                  <a:srgbClr val="F8F8F8"/>
                </a:solidFill>
              </a:rPr>
              <a:t>)</a:t>
            </a:r>
          </a:p>
          <a:p>
            <a:r>
              <a:rPr lang="en-US" dirty="0">
                <a:solidFill>
                  <a:srgbClr val="8DA6CE"/>
                </a:solidFill>
              </a:rPr>
              <a:t>    print</a:t>
            </a:r>
            <a:r>
              <a:rPr lang="en-US" dirty="0">
                <a:solidFill>
                  <a:srgbClr val="F8F8F8"/>
                </a:solidFill>
              </a:rPr>
              <a:t>(</a:t>
            </a:r>
            <a:r>
              <a:rPr lang="en-US" dirty="0" err="1">
                <a:solidFill>
                  <a:srgbClr val="F8F8F8"/>
                </a:solidFill>
              </a:rPr>
              <a:t>argument_variable</a:t>
            </a:r>
            <a:r>
              <a:rPr lang="en-US" dirty="0">
                <a:solidFill>
                  <a:srgbClr val="F8F8F8"/>
                </a:solidFill>
              </a:rPr>
              <a:t>, </a:t>
            </a:r>
            <a:r>
              <a:rPr lang="en-US" dirty="0">
                <a:solidFill>
                  <a:srgbClr val="61CE3C"/>
                </a:solidFill>
              </a:rPr>
              <a:t>"...and I can be passed to a function."</a:t>
            </a:r>
            <a:r>
              <a:rPr lang="en-US" dirty="0">
                <a:solidFill>
                  <a:srgbClr val="F8F8F8"/>
                </a:solidFill>
              </a:rPr>
              <a:t>)</a:t>
            </a:r>
          </a:p>
          <a:p>
            <a:r>
              <a:rPr lang="en-US" dirty="0">
                <a:solidFill>
                  <a:srgbClr val="8DA6CE"/>
                </a:solidFill>
              </a:rPr>
              <a:t>    print</a:t>
            </a:r>
            <a:r>
              <a:rPr lang="en-US" dirty="0">
                <a:solidFill>
                  <a:srgbClr val="F8F8F8"/>
                </a:solidFill>
              </a:rPr>
              <a:t>(</a:t>
            </a:r>
            <a:r>
              <a:rPr lang="en-US" dirty="0" err="1">
                <a:solidFill>
                  <a:srgbClr val="F8F8F8"/>
                </a:solidFill>
              </a:rPr>
              <a:t>local_variable</a:t>
            </a:r>
            <a:r>
              <a:rPr lang="en-US" dirty="0">
                <a:solidFill>
                  <a:srgbClr val="F8F8F8"/>
                </a:solidFill>
              </a:rPr>
              <a:t>, </a:t>
            </a:r>
            <a:r>
              <a:rPr lang="en-US" dirty="0">
                <a:solidFill>
                  <a:srgbClr val="61CE3C"/>
                </a:solidFill>
              </a:rPr>
              <a:t>"...and I can ONLY be accessed inside a function."</a:t>
            </a:r>
            <a:r>
              <a:rPr lang="en-US" dirty="0">
                <a:solidFill>
                  <a:srgbClr val="F8F8F8"/>
                </a:solidFill>
              </a:rPr>
              <a:t>)</a:t>
            </a:r>
          </a:p>
          <a:p>
            <a:br>
              <a:rPr lang="en-US" dirty="0">
                <a:solidFill>
                  <a:srgbClr val="F8F8F8"/>
                </a:solidFill>
              </a:rPr>
            </a:br>
            <a:br>
              <a:rPr lang="en-US" dirty="0">
                <a:solidFill>
                  <a:srgbClr val="F8F8F8"/>
                </a:solidFill>
              </a:rPr>
            </a:br>
            <a:r>
              <a:rPr lang="en-US" dirty="0">
                <a:solidFill>
                  <a:srgbClr val="AEAEAE"/>
                </a:solidFill>
              </a:rPr>
              <a:t># Call the function; supplying the value for the argument variable</a:t>
            </a:r>
            <a:endParaRPr lang="en-US" dirty="0">
              <a:solidFill>
                <a:srgbClr val="F8F8F8"/>
              </a:solidFill>
            </a:endParaRPr>
          </a:p>
          <a:p>
            <a:r>
              <a:rPr lang="en-US" dirty="0" err="1">
                <a:solidFill>
                  <a:srgbClr val="F8F8F8"/>
                </a:solidFill>
              </a:rPr>
              <a:t>my_function</a:t>
            </a:r>
            <a:r>
              <a:rPr lang="en-US" dirty="0">
                <a:solidFill>
                  <a:srgbClr val="F8F8F8"/>
                </a:solidFill>
              </a:rPr>
              <a:t>(</a:t>
            </a:r>
            <a:r>
              <a:rPr lang="en-US" dirty="0" err="1">
                <a:solidFill>
                  <a:srgbClr val="F8F8F8"/>
                </a:solidFill>
              </a:rPr>
              <a:t>argument_variable</a:t>
            </a:r>
            <a:r>
              <a:rPr lang="en-US" dirty="0">
                <a:solidFill>
                  <a:srgbClr val="FBDE2D"/>
                </a:solidFill>
              </a:rPr>
              <a:t>=</a:t>
            </a:r>
            <a:r>
              <a:rPr lang="en-US" dirty="0">
                <a:solidFill>
                  <a:srgbClr val="61CE3C"/>
                </a:solidFill>
              </a:rPr>
              <a:t>"I am a argument variable."</a:t>
            </a:r>
            <a:r>
              <a:rPr lang="en-US" dirty="0">
                <a:solidFill>
                  <a:srgbClr val="F8F8F8"/>
                </a:solidFill>
              </a:rPr>
              <a:t>)</a:t>
            </a:r>
          </a:p>
          <a:p>
            <a:br>
              <a:rPr lang="en-US" dirty="0">
                <a:solidFill>
                  <a:srgbClr val="F8F8F8"/>
                </a:solidFill>
              </a:rPr>
            </a:br>
            <a:br>
              <a:rPr lang="en-US" dirty="0">
                <a:solidFill>
                  <a:srgbClr val="F8F8F8"/>
                </a:solidFill>
              </a:rPr>
            </a:br>
            <a:r>
              <a:rPr lang="en-US" dirty="0">
                <a:solidFill>
                  <a:srgbClr val="AEAEAE"/>
                </a:solidFill>
              </a:rPr>
              <a:t># Let's try accessing that local variable here at module scope</a:t>
            </a:r>
            <a:endParaRPr lang="en-US" dirty="0">
              <a:solidFill>
                <a:srgbClr val="F8F8F8"/>
              </a:solidFill>
            </a:endParaRPr>
          </a:p>
          <a:p>
            <a:r>
              <a:rPr lang="en-US" dirty="0">
                <a:solidFill>
                  <a:srgbClr val="8DA6CE"/>
                </a:solidFill>
              </a:rPr>
              <a:t>print</a:t>
            </a:r>
            <a:r>
              <a:rPr lang="en-US" dirty="0">
                <a:solidFill>
                  <a:srgbClr val="F8F8F8"/>
                </a:solidFill>
              </a:rPr>
              <a:t>(</a:t>
            </a:r>
            <a:r>
              <a:rPr lang="en-US" dirty="0">
                <a:solidFill>
                  <a:srgbClr val="61CE3C"/>
                </a:solidFill>
              </a:rPr>
              <a:t>"</a:t>
            </a:r>
            <a:r>
              <a:rPr lang="en-US" dirty="0">
                <a:solidFill>
                  <a:srgbClr val="D8FA3C"/>
                </a:solidFill>
              </a:rPr>
              <a:t>\</a:t>
            </a:r>
            <a:r>
              <a:rPr lang="en-US" dirty="0" err="1">
                <a:solidFill>
                  <a:srgbClr val="D8FA3C"/>
                </a:solidFill>
              </a:rPr>
              <a:t>n</a:t>
            </a:r>
            <a:r>
              <a:rPr lang="en-US" dirty="0" err="1">
                <a:solidFill>
                  <a:srgbClr val="61CE3C"/>
                </a:solidFill>
              </a:rPr>
              <a:t>Trying</a:t>
            </a:r>
            <a:r>
              <a:rPr lang="en-US" dirty="0">
                <a:solidFill>
                  <a:srgbClr val="61CE3C"/>
                </a:solidFill>
              </a:rPr>
              <a:t> to access </a:t>
            </a:r>
            <a:r>
              <a:rPr lang="en-US" dirty="0" err="1">
                <a:solidFill>
                  <a:srgbClr val="61CE3C"/>
                </a:solidFill>
              </a:rPr>
              <a:t>local_variable</a:t>
            </a:r>
            <a:r>
              <a:rPr lang="en-US" dirty="0">
                <a:solidFill>
                  <a:srgbClr val="61CE3C"/>
                </a:solidFill>
              </a:rPr>
              <a:t> outside of its function..."</a:t>
            </a:r>
            <a:r>
              <a:rPr lang="en-US" dirty="0">
                <a:solidFill>
                  <a:srgbClr val="F8F8F8"/>
                </a:solidFill>
              </a:rPr>
              <a:t>)</a:t>
            </a:r>
          </a:p>
          <a:p>
            <a:r>
              <a:rPr lang="en-US" dirty="0">
                <a:solidFill>
                  <a:srgbClr val="FBDE2D"/>
                </a:solidFill>
              </a:rPr>
              <a:t>try</a:t>
            </a:r>
            <a:r>
              <a:rPr lang="en-US" dirty="0">
                <a:solidFill>
                  <a:srgbClr val="F8F8F8"/>
                </a:solidFill>
              </a:rPr>
              <a:t>:</a:t>
            </a:r>
          </a:p>
          <a:p>
            <a:r>
              <a:rPr lang="en-US" dirty="0">
                <a:solidFill>
                  <a:srgbClr val="8DA6CE"/>
                </a:solidFill>
              </a:rPr>
              <a:t>    print</a:t>
            </a:r>
            <a:r>
              <a:rPr lang="en-US" dirty="0">
                <a:solidFill>
                  <a:srgbClr val="F8F8F8"/>
                </a:solidFill>
              </a:rPr>
              <a:t>(</a:t>
            </a:r>
            <a:r>
              <a:rPr lang="en-US" dirty="0" err="1">
                <a:solidFill>
                  <a:srgbClr val="F8F8F8"/>
                </a:solidFill>
              </a:rPr>
              <a:t>local_variable</a:t>
            </a:r>
            <a:r>
              <a:rPr lang="en-US" dirty="0">
                <a:solidFill>
                  <a:srgbClr val="F8F8F8"/>
                </a:solidFill>
              </a:rPr>
              <a:t>)</a:t>
            </a:r>
          </a:p>
          <a:p>
            <a:r>
              <a:rPr lang="en-US" dirty="0">
                <a:solidFill>
                  <a:srgbClr val="FBDE2D"/>
                </a:solidFill>
              </a:rPr>
              <a:t>except </a:t>
            </a:r>
            <a:r>
              <a:rPr lang="en-US" dirty="0" err="1">
                <a:solidFill>
                  <a:srgbClr val="8DA6CE"/>
                </a:solidFill>
              </a:rPr>
              <a:t>NameError</a:t>
            </a:r>
            <a:r>
              <a:rPr lang="en-US" dirty="0">
                <a:solidFill>
                  <a:srgbClr val="8DA6CE"/>
                </a:solidFill>
              </a:rPr>
              <a:t> </a:t>
            </a:r>
            <a:r>
              <a:rPr lang="en-US" dirty="0">
                <a:solidFill>
                  <a:srgbClr val="FBDE2D"/>
                </a:solidFill>
              </a:rPr>
              <a:t>as </a:t>
            </a:r>
            <a:r>
              <a:rPr lang="en-US" dirty="0">
                <a:solidFill>
                  <a:srgbClr val="F8F8F8"/>
                </a:solidFill>
              </a:rPr>
              <a:t>error:</a:t>
            </a:r>
          </a:p>
          <a:p>
            <a:r>
              <a:rPr lang="en-US" dirty="0">
                <a:solidFill>
                  <a:srgbClr val="8DA6CE"/>
                </a:solidFill>
              </a:rPr>
              <a:t>    print</a:t>
            </a:r>
            <a:r>
              <a:rPr lang="en-US" dirty="0">
                <a:solidFill>
                  <a:srgbClr val="F8F8F8"/>
                </a:solidFill>
              </a:rPr>
              <a:t>(error)</a:t>
            </a:r>
          </a:p>
        </p:txBody>
      </p:sp>
      <p:sp>
        <p:nvSpPr>
          <p:cNvPr id="3" name="Title 2">
            <a:extLst>
              <a:ext uri="{FF2B5EF4-FFF2-40B4-BE49-F238E27FC236}">
                <a16:creationId xmlns:a16="http://schemas.microsoft.com/office/drawing/2014/main" id="{BC8172BD-B2A3-AD42-92AF-9BF848A3AF2C}"/>
              </a:ext>
            </a:extLst>
          </p:cNvPr>
          <p:cNvSpPr>
            <a:spLocks noGrp="1"/>
          </p:cNvSpPr>
          <p:nvPr>
            <p:ph type="title"/>
          </p:nvPr>
        </p:nvSpPr>
        <p:spPr/>
        <p:txBody>
          <a:bodyPr/>
          <a:lstStyle/>
          <a:p>
            <a:r>
              <a:rPr lang="en-US" dirty="0"/>
              <a:t>Variable Scope</a:t>
            </a:r>
          </a:p>
        </p:txBody>
      </p:sp>
    </p:spTree>
    <p:extLst>
      <p:ext uri="{BB962C8B-B14F-4D97-AF65-F5344CB8AC3E}">
        <p14:creationId xmlns:p14="http://schemas.microsoft.com/office/powerpoint/2010/main" val="16202238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779CC3C-1F5D-0F4E-B2D0-8DBB031EE000}"/>
              </a:ext>
            </a:extLst>
          </p:cNvPr>
          <p:cNvSpPr>
            <a:spLocks noGrp="1"/>
          </p:cNvSpPr>
          <p:nvPr>
            <p:ph type="body" sz="quarter" idx="11"/>
          </p:nvPr>
        </p:nvSpPr>
        <p:spPr/>
        <p:txBody>
          <a:bodyPr/>
          <a:lstStyle/>
          <a:p>
            <a:pPr marL="342900" indent="-205740">
              <a:buClr>
                <a:schemeClr val="accent2"/>
              </a:buClr>
              <a:buFont typeface="Wingdings" pitchFamily="2" charset="2"/>
              <a:buChar char="ü"/>
            </a:pPr>
            <a:r>
              <a:rPr lang="en-US" dirty="0"/>
              <a:t>Text Files (UTF-8)</a:t>
            </a:r>
          </a:p>
          <a:p>
            <a:pPr marL="342900" indent="-205740">
              <a:buClr>
                <a:schemeClr val="accent2"/>
              </a:buClr>
              <a:buFont typeface="Wingdings" pitchFamily="2" charset="2"/>
              <a:buChar char="ü"/>
            </a:pPr>
            <a:r>
              <a:rPr lang="en-US" dirty="0"/>
              <a:t>May contain Unicode</a:t>
            </a:r>
            <a:br>
              <a:rPr lang="en-US" dirty="0"/>
            </a:br>
            <a:r>
              <a:rPr lang="en-US" sz="2100" dirty="0">
                <a:solidFill>
                  <a:schemeClr val="bg2">
                    <a:lumMod val="50000"/>
                  </a:schemeClr>
                </a:solidFill>
              </a:rPr>
              <a:t>Some editors / terminals don’t support Unicode</a:t>
            </a:r>
            <a:endParaRPr lang="en-US" dirty="0">
              <a:solidFill>
                <a:schemeClr val="bg2">
                  <a:lumMod val="50000"/>
                </a:schemeClr>
              </a:solidFill>
            </a:endParaRPr>
          </a:p>
          <a:p>
            <a:pPr marL="342900" indent="-205740">
              <a:buClr>
                <a:schemeClr val="accent2"/>
              </a:buClr>
              <a:buFont typeface="Wingdings" pitchFamily="2" charset="2"/>
              <a:buChar char="ü"/>
            </a:pPr>
            <a:r>
              <a:rPr lang="en-US" dirty="0"/>
              <a:t>Use any Text Editor</a:t>
            </a:r>
            <a:br>
              <a:rPr lang="en-US" dirty="0"/>
            </a:br>
            <a:r>
              <a:rPr lang="en-US" sz="2100" dirty="0">
                <a:solidFill>
                  <a:schemeClr val="bg2">
                    <a:lumMod val="50000"/>
                  </a:schemeClr>
                </a:solidFill>
              </a:rPr>
              <a:t>Using a Python-aware editor will make your life better</a:t>
            </a:r>
          </a:p>
          <a:p>
            <a:pPr marL="342900" indent="-205740">
              <a:buClr>
                <a:schemeClr val="accent2"/>
              </a:buClr>
              <a:buFont typeface="Wingdings" pitchFamily="2" charset="2"/>
              <a:buChar char="ü"/>
            </a:pPr>
            <a:r>
              <a:rPr lang="en-US" dirty="0"/>
              <a:t>No Need to Compile Them</a:t>
            </a:r>
          </a:p>
        </p:txBody>
      </p:sp>
      <p:sp>
        <p:nvSpPr>
          <p:cNvPr id="5" name="Title 4">
            <a:extLst>
              <a:ext uri="{FF2B5EF4-FFF2-40B4-BE49-F238E27FC236}">
                <a16:creationId xmlns:a16="http://schemas.microsoft.com/office/drawing/2014/main" id="{A8BBE814-E01E-C54F-AD17-A6F6A7457A2D}"/>
              </a:ext>
            </a:extLst>
          </p:cNvPr>
          <p:cNvSpPr>
            <a:spLocks noGrp="1"/>
          </p:cNvSpPr>
          <p:nvPr>
            <p:ph type="title"/>
          </p:nvPr>
        </p:nvSpPr>
        <p:spPr>
          <a:xfrm>
            <a:off x="1169603" y="341314"/>
            <a:ext cx="7613651" cy="731837"/>
          </a:xfrm>
        </p:spPr>
        <p:txBody>
          <a:bodyPr/>
          <a:lstStyle/>
          <a:p>
            <a:r>
              <a:rPr lang="en-US" dirty="0"/>
              <a:t>Python Scripts</a:t>
            </a:r>
          </a:p>
        </p:txBody>
      </p:sp>
      <p:grpSp>
        <p:nvGrpSpPr>
          <p:cNvPr id="6" name="Group 21">
            <a:extLst>
              <a:ext uri="{FF2B5EF4-FFF2-40B4-BE49-F238E27FC236}">
                <a16:creationId xmlns:a16="http://schemas.microsoft.com/office/drawing/2014/main" id="{F73BF70D-D344-0B44-B262-0A0DE3FF67A0}"/>
              </a:ext>
            </a:extLst>
          </p:cNvPr>
          <p:cNvGrpSpPr>
            <a:grpSpLocks noChangeAspect="1"/>
          </p:cNvGrpSpPr>
          <p:nvPr/>
        </p:nvGrpSpPr>
        <p:grpSpPr bwMode="auto">
          <a:xfrm>
            <a:off x="1449340" y="1474249"/>
            <a:ext cx="2054318" cy="2546393"/>
            <a:chOff x="1556" y="444"/>
            <a:chExt cx="1027" cy="1273"/>
          </a:xfrm>
        </p:grpSpPr>
        <p:sp>
          <p:nvSpPr>
            <p:cNvPr id="7" name="Freeform 22">
              <a:extLst>
                <a:ext uri="{FF2B5EF4-FFF2-40B4-BE49-F238E27FC236}">
                  <a16:creationId xmlns:a16="http://schemas.microsoft.com/office/drawing/2014/main" id="{D8AA3F99-24EA-D84D-9993-526E10B3483C}"/>
                </a:ext>
              </a:extLst>
            </p:cNvPr>
            <p:cNvSpPr>
              <a:spLocks/>
            </p:cNvSpPr>
            <p:nvPr/>
          </p:nvSpPr>
          <p:spPr bwMode="auto">
            <a:xfrm>
              <a:off x="1556" y="444"/>
              <a:ext cx="1027" cy="1273"/>
            </a:xfrm>
            <a:custGeom>
              <a:avLst/>
              <a:gdLst>
                <a:gd name="T0" fmla="*/ 36 w 432"/>
                <a:gd name="T1" fmla="*/ 0 h 536"/>
                <a:gd name="T2" fmla="*/ 0 w 432"/>
                <a:gd name="T3" fmla="*/ 36 h 536"/>
                <a:gd name="T4" fmla="*/ 0 w 432"/>
                <a:gd name="T5" fmla="*/ 500 h 536"/>
                <a:gd name="T6" fmla="*/ 36 w 432"/>
                <a:gd name="T7" fmla="*/ 536 h 536"/>
                <a:gd name="T8" fmla="*/ 396 w 432"/>
                <a:gd name="T9" fmla="*/ 536 h 536"/>
                <a:gd name="T10" fmla="*/ 432 w 432"/>
                <a:gd name="T11" fmla="*/ 500 h 536"/>
                <a:gd name="T12" fmla="*/ 432 w 432"/>
                <a:gd name="T13" fmla="*/ 135 h 536"/>
                <a:gd name="T14" fmla="*/ 299 w 432"/>
                <a:gd name="T15" fmla="*/ 0 h 536"/>
                <a:gd name="T16" fmla="*/ 36 w 432"/>
                <a:gd name="T17" fmla="*/ 0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2" h="536">
                  <a:moveTo>
                    <a:pt x="36" y="0"/>
                  </a:moveTo>
                  <a:cubicBezTo>
                    <a:pt x="16" y="0"/>
                    <a:pt x="0" y="16"/>
                    <a:pt x="0" y="36"/>
                  </a:cubicBezTo>
                  <a:cubicBezTo>
                    <a:pt x="0" y="500"/>
                    <a:pt x="0" y="500"/>
                    <a:pt x="0" y="500"/>
                  </a:cubicBezTo>
                  <a:cubicBezTo>
                    <a:pt x="0" y="520"/>
                    <a:pt x="16" y="536"/>
                    <a:pt x="36" y="536"/>
                  </a:cubicBezTo>
                  <a:cubicBezTo>
                    <a:pt x="396" y="536"/>
                    <a:pt x="396" y="536"/>
                    <a:pt x="396" y="536"/>
                  </a:cubicBezTo>
                  <a:cubicBezTo>
                    <a:pt x="415" y="536"/>
                    <a:pt x="432" y="520"/>
                    <a:pt x="432" y="500"/>
                  </a:cubicBezTo>
                  <a:cubicBezTo>
                    <a:pt x="432" y="135"/>
                    <a:pt x="432" y="135"/>
                    <a:pt x="432" y="135"/>
                  </a:cubicBezTo>
                  <a:cubicBezTo>
                    <a:pt x="299" y="0"/>
                    <a:pt x="299" y="0"/>
                    <a:pt x="299" y="0"/>
                  </a:cubicBezTo>
                  <a:lnTo>
                    <a:pt x="36" y="0"/>
                  </a:lnTo>
                  <a:close/>
                </a:path>
              </a:pathLst>
            </a:custGeom>
            <a:solidFill>
              <a:schemeClr val="tx1">
                <a:lumMod val="10000"/>
                <a:lumOff val="9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a:p>
          </p:txBody>
        </p:sp>
        <p:sp>
          <p:nvSpPr>
            <p:cNvPr id="8" name="Freeform 23">
              <a:extLst>
                <a:ext uri="{FF2B5EF4-FFF2-40B4-BE49-F238E27FC236}">
                  <a16:creationId xmlns:a16="http://schemas.microsoft.com/office/drawing/2014/main" id="{2D25D819-6E33-7841-8F58-0AF9F490AFD9}"/>
                </a:ext>
              </a:extLst>
            </p:cNvPr>
            <p:cNvSpPr>
              <a:spLocks/>
            </p:cNvSpPr>
            <p:nvPr/>
          </p:nvSpPr>
          <p:spPr bwMode="auto">
            <a:xfrm>
              <a:off x="1699" y="684"/>
              <a:ext cx="456" cy="95"/>
            </a:xfrm>
            <a:custGeom>
              <a:avLst/>
              <a:gdLst>
                <a:gd name="T0" fmla="*/ 172 w 192"/>
                <a:gd name="T1" fmla="*/ 40 h 40"/>
                <a:gd name="T2" fmla="*/ 20 w 192"/>
                <a:gd name="T3" fmla="*/ 40 h 40"/>
                <a:gd name="T4" fmla="*/ 0 w 192"/>
                <a:gd name="T5" fmla="*/ 20 h 40"/>
                <a:gd name="T6" fmla="*/ 20 w 192"/>
                <a:gd name="T7" fmla="*/ 0 h 40"/>
                <a:gd name="T8" fmla="*/ 172 w 192"/>
                <a:gd name="T9" fmla="*/ 0 h 40"/>
                <a:gd name="T10" fmla="*/ 192 w 192"/>
                <a:gd name="T11" fmla="*/ 20 h 40"/>
                <a:gd name="T12" fmla="*/ 172 w 192"/>
                <a:gd name="T13" fmla="*/ 40 h 40"/>
              </a:gdLst>
              <a:ahLst/>
              <a:cxnLst>
                <a:cxn ang="0">
                  <a:pos x="T0" y="T1"/>
                </a:cxn>
                <a:cxn ang="0">
                  <a:pos x="T2" y="T3"/>
                </a:cxn>
                <a:cxn ang="0">
                  <a:pos x="T4" y="T5"/>
                </a:cxn>
                <a:cxn ang="0">
                  <a:pos x="T6" y="T7"/>
                </a:cxn>
                <a:cxn ang="0">
                  <a:pos x="T8" y="T9"/>
                </a:cxn>
                <a:cxn ang="0">
                  <a:pos x="T10" y="T11"/>
                </a:cxn>
                <a:cxn ang="0">
                  <a:pos x="T12" y="T13"/>
                </a:cxn>
              </a:cxnLst>
              <a:rect l="0" t="0" r="r" b="b"/>
              <a:pathLst>
                <a:path w="192" h="40">
                  <a:moveTo>
                    <a:pt x="172" y="40"/>
                  </a:moveTo>
                  <a:cubicBezTo>
                    <a:pt x="20" y="40"/>
                    <a:pt x="20" y="40"/>
                    <a:pt x="20" y="40"/>
                  </a:cubicBezTo>
                  <a:cubicBezTo>
                    <a:pt x="9" y="40"/>
                    <a:pt x="0" y="31"/>
                    <a:pt x="0" y="20"/>
                  </a:cubicBezTo>
                  <a:cubicBezTo>
                    <a:pt x="0" y="9"/>
                    <a:pt x="9" y="0"/>
                    <a:pt x="20" y="0"/>
                  </a:cubicBezTo>
                  <a:cubicBezTo>
                    <a:pt x="172" y="0"/>
                    <a:pt x="172" y="0"/>
                    <a:pt x="172" y="0"/>
                  </a:cubicBezTo>
                  <a:cubicBezTo>
                    <a:pt x="183" y="0"/>
                    <a:pt x="192" y="9"/>
                    <a:pt x="192" y="20"/>
                  </a:cubicBezTo>
                  <a:cubicBezTo>
                    <a:pt x="192" y="31"/>
                    <a:pt x="183" y="40"/>
                    <a:pt x="172" y="4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a:p>
          </p:txBody>
        </p:sp>
        <p:sp>
          <p:nvSpPr>
            <p:cNvPr id="9" name="Freeform 24">
              <a:extLst>
                <a:ext uri="{FF2B5EF4-FFF2-40B4-BE49-F238E27FC236}">
                  <a16:creationId xmlns:a16="http://schemas.microsoft.com/office/drawing/2014/main" id="{3795EF55-CF00-514A-8146-E85023E4E94B}"/>
                </a:ext>
              </a:extLst>
            </p:cNvPr>
            <p:cNvSpPr>
              <a:spLocks/>
            </p:cNvSpPr>
            <p:nvPr/>
          </p:nvSpPr>
          <p:spPr bwMode="auto">
            <a:xfrm>
              <a:off x="1699" y="917"/>
              <a:ext cx="732" cy="95"/>
            </a:xfrm>
            <a:custGeom>
              <a:avLst/>
              <a:gdLst>
                <a:gd name="T0" fmla="*/ 288 w 308"/>
                <a:gd name="T1" fmla="*/ 40 h 40"/>
                <a:gd name="T2" fmla="*/ 20 w 308"/>
                <a:gd name="T3" fmla="*/ 40 h 40"/>
                <a:gd name="T4" fmla="*/ 0 w 308"/>
                <a:gd name="T5" fmla="*/ 20 h 40"/>
                <a:gd name="T6" fmla="*/ 20 w 308"/>
                <a:gd name="T7" fmla="*/ 0 h 40"/>
                <a:gd name="T8" fmla="*/ 288 w 308"/>
                <a:gd name="T9" fmla="*/ 0 h 40"/>
                <a:gd name="T10" fmla="*/ 308 w 308"/>
                <a:gd name="T11" fmla="*/ 20 h 40"/>
                <a:gd name="T12" fmla="*/ 288 w 308"/>
                <a:gd name="T13" fmla="*/ 40 h 40"/>
              </a:gdLst>
              <a:ahLst/>
              <a:cxnLst>
                <a:cxn ang="0">
                  <a:pos x="T0" y="T1"/>
                </a:cxn>
                <a:cxn ang="0">
                  <a:pos x="T2" y="T3"/>
                </a:cxn>
                <a:cxn ang="0">
                  <a:pos x="T4" y="T5"/>
                </a:cxn>
                <a:cxn ang="0">
                  <a:pos x="T6" y="T7"/>
                </a:cxn>
                <a:cxn ang="0">
                  <a:pos x="T8" y="T9"/>
                </a:cxn>
                <a:cxn ang="0">
                  <a:pos x="T10" y="T11"/>
                </a:cxn>
                <a:cxn ang="0">
                  <a:pos x="T12" y="T13"/>
                </a:cxn>
              </a:cxnLst>
              <a:rect l="0" t="0" r="r" b="b"/>
              <a:pathLst>
                <a:path w="308" h="40">
                  <a:moveTo>
                    <a:pt x="288" y="40"/>
                  </a:moveTo>
                  <a:cubicBezTo>
                    <a:pt x="20" y="40"/>
                    <a:pt x="20" y="40"/>
                    <a:pt x="20" y="40"/>
                  </a:cubicBezTo>
                  <a:cubicBezTo>
                    <a:pt x="9" y="40"/>
                    <a:pt x="0" y="31"/>
                    <a:pt x="0" y="20"/>
                  </a:cubicBezTo>
                  <a:cubicBezTo>
                    <a:pt x="0" y="9"/>
                    <a:pt x="9" y="0"/>
                    <a:pt x="20" y="0"/>
                  </a:cubicBezTo>
                  <a:cubicBezTo>
                    <a:pt x="288" y="0"/>
                    <a:pt x="288" y="0"/>
                    <a:pt x="288" y="0"/>
                  </a:cubicBezTo>
                  <a:cubicBezTo>
                    <a:pt x="299" y="0"/>
                    <a:pt x="308" y="9"/>
                    <a:pt x="308" y="20"/>
                  </a:cubicBezTo>
                  <a:cubicBezTo>
                    <a:pt x="308" y="31"/>
                    <a:pt x="299" y="40"/>
                    <a:pt x="288" y="4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a:p>
          </p:txBody>
        </p:sp>
        <p:sp>
          <p:nvSpPr>
            <p:cNvPr id="10" name="Freeform 25">
              <a:extLst>
                <a:ext uri="{FF2B5EF4-FFF2-40B4-BE49-F238E27FC236}">
                  <a16:creationId xmlns:a16="http://schemas.microsoft.com/office/drawing/2014/main" id="{C999A5AD-1CE9-8E42-B952-196CDF03D5A9}"/>
                </a:ext>
              </a:extLst>
            </p:cNvPr>
            <p:cNvSpPr>
              <a:spLocks/>
            </p:cNvSpPr>
            <p:nvPr/>
          </p:nvSpPr>
          <p:spPr bwMode="auto">
            <a:xfrm>
              <a:off x="1699" y="1152"/>
              <a:ext cx="732" cy="95"/>
            </a:xfrm>
            <a:custGeom>
              <a:avLst/>
              <a:gdLst>
                <a:gd name="T0" fmla="*/ 288 w 308"/>
                <a:gd name="T1" fmla="*/ 40 h 40"/>
                <a:gd name="T2" fmla="*/ 20 w 308"/>
                <a:gd name="T3" fmla="*/ 40 h 40"/>
                <a:gd name="T4" fmla="*/ 0 w 308"/>
                <a:gd name="T5" fmla="*/ 20 h 40"/>
                <a:gd name="T6" fmla="*/ 20 w 308"/>
                <a:gd name="T7" fmla="*/ 0 h 40"/>
                <a:gd name="T8" fmla="*/ 288 w 308"/>
                <a:gd name="T9" fmla="*/ 0 h 40"/>
                <a:gd name="T10" fmla="*/ 308 w 308"/>
                <a:gd name="T11" fmla="*/ 20 h 40"/>
                <a:gd name="T12" fmla="*/ 288 w 308"/>
                <a:gd name="T13" fmla="*/ 40 h 40"/>
              </a:gdLst>
              <a:ahLst/>
              <a:cxnLst>
                <a:cxn ang="0">
                  <a:pos x="T0" y="T1"/>
                </a:cxn>
                <a:cxn ang="0">
                  <a:pos x="T2" y="T3"/>
                </a:cxn>
                <a:cxn ang="0">
                  <a:pos x="T4" y="T5"/>
                </a:cxn>
                <a:cxn ang="0">
                  <a:pos x="T6" y="T7"/>
                </a:cxn>
                <a:cxn ang="0">
                  <a:pos x="T8" y="T9"/>
                </a:cxn>
                <a:cxn ang="0">
                  <a:pos x="T10" y="T11"/>
                </a:cxn>
                <a:cxn ang="0">
                  <a:pos x="T12" y="T13"/>
                </a:cxn>
              </a:cxnLst>
              <a:rect l="0" t="0" r="r" b="b"/>
              <a:pathLst>
                <a:path w="308" h="40">
                  <a:moveTo>
                    <a:pt x="288" y="40"/>
                  </a:moveTo>
                  <a:cubicBezTo>
                    <a:pt x="20" y="40"/>
                    <a:pt x="20" y="40"/>
                    <a:pt x="20" y="40"/>
                  </a:cubicBezTo>
                  <a:cubicBezTo>
                    <a:pt x="9" y="40"/>
                    <a:pt x="0" y="31"/>
                    <a:pt x="0" y="20"/>
                  </a:cubicBezTo>
                  <a:cubicBezTo>
                    <a:pt x="0" y="9"/>
                    <a:pt x="9" y="0"/>
                    <a:pt x="20" y="0"/>
                  </a:cubicBezTo>
                  <a:cubicBezTo>
                    <a:pt x="288" y="0"/>
                    <a:pt x="288" y="0"/>
                    <a:pt x="288" y="0"/>
                  </a:cubicBezTo>
                  <a:cubicBezTo>
                    <a:pt x="299" y="0"/>
                    <a:pt x="308" y="9"/>
                    <a:pt x="308" y="20"/>
                  </a:cubicBezTo>
                  <a:cubicBezTo>
                    <a:pt x="308" y="31"/>
                    <a:pt x="299" y="40"/>
                    <a:pt x="288" y="4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a:p>
          </p:txBody>
        </p:sp>
        <p:sp>
          <p:nvSpPr>
            <p:cNvPr id="11" name="Freeform 26">
              <a:extLst>
                <a:ext uri="{FF2B5EF4-FFF2-40B4-BE49-F238E27FC236}">
                  <a16:creationId xmlns:a16="http://schemas.microsoft.com/office/drawing/2014/main" id="{E74A8A1E-F86C-F947-A58A-64CC1C712297}"/>
                </a:ext>
              </a:extLst>
            </p:cNvPr>
            <p:cNvSpPr>
              <a:spLocks/>
            </p:cNvSpPr>
            <p:nvPr/>
          </p:nvSpPr>
          <p:spPr bwMode="auto">
            <a:xfrm>
              <a:off x="1699" y="1387"/>
              <a:ext cx="732" cy="95"/>
            </a:xfrm>
            <a:custGeom>
              <a:avLst/>
              <a:gdLst>
                <a:gd name="T0" fmla="*/ 288 w 308"/>
                <a:gd name="T1" fmla="*/ 40 h 40"/>
                <a:gd name="T2" fmla="*/ 20 w 308"/>
                <a:gd name="T3" fmla="*/ 40 h 40"/>
                <a:gd name="T4" fmla="*/ 0 w 308"/>
                <a:gd name="T5" fmla="*/ 20 h 40"/>
                <a:gd name="T6" fmla="*/ 20 w 308"/>
                <a:gd name="T7" fmla="*/ 0 h 40"/>
                <a:gd name="T8" fmla="*/ 288 w 308"/>
                <a:gd name="T9" fmla="*/ 0 h 40"/>
                <a:gd name="T10" fmla="*/ 308 w 308"/>
                <a:gd name="T11" fmla="*/ 20 h 40"/>
                <a:gd name="T12" fmla="*/ 288 w 308"/>
                <a:gd name="T13" fmla="*/ 40 h 40"/>
              </a:gdLst>
              <a:ahLst/>
              <a:cxnLst>
                <a:cxn ang="0">
                  <a:pos x="T0" y="T1"/>
                </a:cxn>
                <a:cxn ang="0">
                  <a:pos x="T2" y="T3"/>
                </a:cxn>
                <a:cxn ang="0">
                  <a:pos x="T4" y="T5"/>
                </a:cxn>
                <a:cxn ang="0">
                  <a:pos x="T6" y="T7"/>
                </a:cxn>
                <a:cxn ang="0">
                  <a:pos x="T8" y="T9"/>
                </a:cxn>
                <a:cxn ang="0">
                  <a:pos x="T10" y="T11"/>
                </a:cxn>
                <a:cxn ang="0">
                  <a:pos x="T12" y="T13"/>
                </a:cxn>
              </a:cxnLst>
              <a:rect l="0" t="0" r="r" b="b"/>
              <a:pathLst>
                <a:path w="308" h="40">
                  <a:moveTo>
                    <a:pt x="288" y="40"/>
                  </a:moveTo>
                  <a:cubicBezTo>
                    <a:pt x="20" y="40"/>
                    <a:pt x="20" y="40"/>
                    <a:pt x="20" y="40"/>
                  </a:cubicBezTo>
                  <a:cubicBezTo>
                    <a:pt x="9" y="40"/>
                    <a:pt x="0" y="31"/>
                    <a:pt x="0" y="20"/>
                  </a:cubicBezTo>
                  <a:cubicBezTo>
                    <a:pt x="0" y="9"/>
                    <a:pt x="9" y="0"/>
                    <a:pt x="20" y="0"/>
                  </a:cubicBezTo>
                  <a:cubicBezTo>
                    <a:pt x="288" y="0"/>
                    <a:pt x="288" y="0"/>
                    <a:pt x="288" y="0"/>
                  </a:cubicBezTo>
                  <a:cubicBezTo>
                    <a:pt x="299" y="0"/>
                    <a:pt x="308" y="9"/>
                    <a:pt x="308" y="20"/>
                  </a:cubicBezTo>
                  <a:cubicBezTo>
                    <a:pt x="308" y="31"/>
                    <a:pt x="299" y="40"/>
                    <a:pt x="288" y="4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a:p>
          </p:txBody>
        </p:sp>
        <p:sp>
          <p:nvSpPr>
            <p:cNvPr id="12" name="Freeform 27">
              <a:extLst>
                <a:ext uri="{FF2B5EF4-FFF2-40B4-BE49-F238E27FC236}">
                  <a16:creationId xmlns:a16="http://schemas.microsoft.com/office/drawing/2014/main" id="{093386A1-6270-B443-978B-3B04AE289E73}"/>
                </a:ext>
              </a:extLst>
            </p:cNvPr>
            <p:cNvSpPr>
              <a:spLocks/>
            </p:cNvSpPr>
            <p:nvPr/>
          </p:nvSpPr>
          <p:spPr bwMode="auto">
            <a:xfrm>
              <a:off x="2267" y="444"/>
              <a:ext cx="316" cy="320"/>
            </a:xfrm>
            <a:custGeom>
              <a:avLst/>
              <a:gdLst>
                <a:gd name="T0" fmla="*/ 133 w 133"/>
                <a:gd name="T1" fmla="*/ 135 h 135"/>
                <a:gd name="T2" fmla="*/ 0 w 133"/>
                <a:gd name="T3" fmla="*/ 0 h 135"/>
                <a:gd name="T4" fmla="*/ 0 w 133"/>
                <a:gd name="T5" fmla="*/ 0 h 135"/>
                <a:gd name="T6" fmla="*/ 0 w 133"/>
                <a:gd name="T7" fmla="*/ 99 h 135"/>
                <a:gd name="T8" fmla="*/ 36 w 133"/>
                <a:gd name="T9" fmla="*/ 135 h 135"/>
                <a:gd name="T10" fmla="*/ 133 w 133"/>
                <a:gd name="T11" fmla="*/ 135 h 135"/>
              </a:gdLst>
              <a:ahLst/>
              <a:cxnLst>
                <a:cxn ang="0">
                  <a:pos x="T0" y="T1"/>
                </a:cxn>
                <a:cxn ang="0">
                  <a:pos x="T2" y="T3"/>
                </a:cxn>
                <a:cxn ang="0">
                  <a:pos x="T4" y="T5"/>
                </a:cxn>
                <a:cxn ang="0">
                  <a:pos x="T6" y="T7"/>
                </a:cxn>
                <a:cxn ang="0">
                  <a:pos x="T8" y="T9"/>
                </a:cxn>
                <a:cxn ang="0">
                  <a:pos x="T10" y="T11"/>
                </a:cxn>
              </a:cxnLst>
              <a:rect l="0" t="0" r="r" b="b"/>
              <a:pathLst>
                <a:path w="133" h="135">
                  <a:moveTo>
                    <a:pt x="133" y="135"/>
                  </a:moveTo>
                  <a:cubicBezTo>
                    <a:pt x="0" y="0"/>
                    <a:pt x="0" y="0"/>
                    <a:pt x="0" y="0"/>
                  </a:cubicBezTo>
                  <a:cubicBezTo>
                    <a:pt x="0" y="0"/>
                    <a:pt x="0" y="0"/>
                    <a:pt x="0" y="0"/>
                  </a:cubicBezTo>
                  <a:cubicBezTo>
                    <a:pt x="0" y="99"/>
                    <a:pt x="0" y="99"/>
                    <a:pt x="0" y="99"/>
                  </a:cubicBezTo>
                  <a:cubicBezTo>
                    <a:pt x="0" y="119"/>
                    <a:pt x="17" y="135"/>
                    <a:pt x="36" y="135"/>
                  </a:cubicBezTo>
                  <a:cubicBezTo>
                    <a:pt x="133" y="135"/>
                    <a:pt x="133" y="135"/>
                    <a:pt x="133" y="135"/>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a:p>
          </p:txBody>
        </p:sp>
      </p:grpSp>
      <p:pic>
        <p:nvPicPr>
          <p:cNvPr id="18" name="Picture 17">
            <a:extLst>
              <a:ext uri="{FF2B5EF4-FFF2-40B4-BE49-F238E27FC236}">
                <a16:creationId xmlns:a16="http://schemas.microsoft.com/office/drawing/2014/main" id="{B3C257B3-A3D1-5949-B7B0-FB82B92E6A41}"/>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437767" y="341314"/>
            <a:ext cx="731837" cy="731837"/>
          </a:xfrm>
          <a:prstGeom prst="rect">
            <a:avLst/>
          </a:prstGeom>
        </p:spPr>
      </p:pic>
    </p:spTree>
    <p:extLst>
      <p:ext uri="{BB962C8B-B14F-4D97-AF65-F5344CB8AC3E}">
        <p14:creationId xmlns:p14="http://schemas.microsoft.com/office/powerpoint/2010/main" val="7643275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1D5537D-004B-9045-91B9-735068629F61}"/>
              </a:ext>
            </a:extLst>
          </p:cNvPr>
          <p:cNvSpPr>
            <a:spLocks noGrp="1"/>
          </p:cNvSpPr>
          <p:nvPr>
            <p:ph type="body" sz="quarter" idx="10"/>
          </p:nvPr>
        </p:nvSpPr>
        <p:spPr/>
        <p:txBody>
          <a:bodyPr/>
          <a:lstStyle/>
          <a:p>
            <a:pPr marL="57149" indent="0">
              <a:buNone/>
            </a:pPr>
            <a:r>
              <a:rPr lang="en-US" b="1" dirty="0"/>
              <a:t>Open in Your Editor:</a:t>
            </a:r>
          </a:p>
          <a:p>
            <a:pPr marL="57149" indent="0">
              <a:buNone/>
            </a:pPr>
            <a:r>
              <a:rPr lang="en-US" sz="1500" dirty="0" err="1">
                <a:latin typeface="Menlo" panose="020B0609030804020204" pitchFamily="49" charset="0"/>
                <a:ea typeface="Menlo" panose="020B0609030804020204" pitchFamily="49" charset="0"/>
                <a:cs typeface="Menlo" panose="020B0609030804020204" pitchFamily="49" charset="0"/>
              </a:rPr>
              <a:t>structure.py</a:t>
            </a:r>
            <a:endParaRPr lang="en-US" sz="1500" dirty="0">
              <a:latin typeface="Menlo" panose="020B0609030804020204" pitchFamily="49" charset="0"/>
              <a:ea typeface="Menlo" panose="020B0609030804020204" pitchFamily="49" charset="0"/>
              <a:cs typeface="Menlo" panose="020B0609030804020204" pitchFamily="49" charset="0"/>
            </a:endParaRPr>
          </a:p>
          <a:p>
            <a:endParaRPr lang="en-US" dirty="0"/>
          </a:p>
          <a:p>
            <a:pPr marL="57149" indent="0">
              <a:buNone/>
            </a:pPr>
            <a:r>
              <a:rPr lang="en-US" b="1" dirty="0"/>
              <a:t>Code Review:</a:t>
            </a:r>
          </a:p>
          <a:p>
            <a:pPr lvl="1"/>
            <a:r>
              <a:rPr lang="en-US" dirty="0"/>
              <a:t>Structure</a:t>
            </a:r>
          </a:p>
          <a:p>
            <a:pPr lvl="1"/>
            <a:r>
              <a:rPr lang="en-US" dirty="0"/>
              <a:t>Flow</a:t>
            </a:r>
          </a:p>
          <a:p>
            <a:pPr lvl="1"/>
            <a:r>
              <a:rPr lang="en-US" dirty="0"/>
              <a:t>Execution</a:t>
            </a:r>
          </a:p>
        </p:txBody>
      </p:sp>
      <p:sp>
        <p:nvSpPr>
          <p:cNvPr id="8" name="Text Placeholder 7">
            <a:extLst>
              <a:ext uri="{FF2B5EF4-FFF2-40B4-BE49-F238E27FC236}">
                <a16:creationId xmlns:a16="http://schemas.microsoft.com/office/drawing/2014/main" id="{8C37F932-B1CF-1644-8D1A-79AB82AF3676}"/>
              </a:ext>
            </a:extLst>
          </p:cNvPr>
          <p:cNvSpPr>
            <a:spLocks noGrp="1"/>
          </p:cNvSpPr>
          <p:nvPr>
            <p:ph type="body" sz="quarter" idx="11"/>
          </p:nvPr>
        </p:nvSpPr>
        <p:spPr/>
        <p:txBody>
          <a:bodyPr>
            <a:normAutofit fontScale="47500" lnSpcReduction="20000"/>
          </a:bodyPr>
          <a:lstStyle/>
          <a:p>
            <a:r>
              <a:rPr lang="en-US" dirty="0">
                <a:solidFill>
                  <a:srgbClr val="AEAEAE"/>
                </a:solidFill>
              </a:rPr>
              <a:t>#!/</a:t>
            </a:r>
            <a:r>
              <a:rPr lang="en-US" dirty="0" err="1">
                <a:solidFill>
                  <a:srgbClr val="AEAEAE"/>
                </a:solidFill>
              </a:rPr>
              <a:t>usr</a:t>
            </a:r>
            <a:r>
              <a:rPr lang="en-US" dirty="0">
                <a:solidFill>
                  <a:srgbClr val="AEAEAE"/>
                </a:solidFill>
              </a:rPr>
              <a:t>/bin/</a:t>
            </a:r>
            <a:r>
              <a:rPr lang="en-US" dirty="0" err="1">
                <a:solidFill>
                  <a:srgbClr val="AEAEAE"/>
                </a:solidFill>
              </a:rPr>
              <a:t>env</a:t>
            </a:r>
            <a:r>
              <a:rPr lang="en-US" dirty="0">
                <a:solidFill>
                  <a:srgbClr val="AEAEAE"/>
                </a:solidFill>
              </a:rPr>
              <a:t> python</a:t>
            </a:r>
            <a:endParaRPr lang="en-US" dirty="0">
              <a:solidFill>
                <a:srgbClr val="F8F8F8"/>
              </a:solidFill>
            </a:endParaRPr>
          </a:p>
          <a:p>
            <a:r>
              <a:rPr lang="en-US" dirty="0">
                <a:solidFill>
                  <a:srgbClr val="AEAEAE"/>
                </a:solidFill>
              </a:rPr>
              <a:t># """Module </a:t>
            </a:r>
            <a:r>
              <a:rPr lang="en-US" dirty="0" err="1">
                <a:solidFill>
                  <a:srgbClr val="AEAEAE"/>
                </a:solidFill>
              </a:rPr>
              <a:t>docstring</a:t>
            </a:r>
            <a:r>
              <a:rPr lang="en-US" dirty="0">
                <a:solidFill>
                  <a:srgbClr val="AEAEAE"/>
                </a:solidFill>
              </a:rPr>
              <a:t>."""</a:t>
            </a:r>
            <a:endParaRPr lang="en-US" dirty="0">
              <a:solidFill>
                <a:srgbClr val="F8F8F8"/>
              </a:solidFill>
            </a:endParaRPr>
          </a:p>
          <a:p>
            <a:br>
              <a:rPr lang="en-US" dirty="0">
                <a:solidFill>
                  <a:srgbClr val="F8F8F8"/>
                </a:solidFill>
              </a:rPr>
            </a:br>
            <a:br>
              <a:rPr lang="en-US" dirty="0">
                <a:solidFill>
                  <a:srgbClr val="F8F8F8"/>
                </a:solidFill>
              </a:rPr>
            </a:br>
            <a:r>
              <a:rPr lang="en-US" dirty="0">
                <a:solidFill>
                  <a:srgbClr val="AEAEAE"/>
                </a:solidFill>
              </a:rPr>
              <a:t># Imports</a:t>
            </a:r>
            <a:endParaRPr lang="en-US" dirty="0">
              <a:solidFill>
                <a:srgbClr val="F8F8F8"/>
              </a:solidFill>
            </a:endParaRPr>
          </a:p>
          <a:p>
            <a:r>
              <a:rPr lang="en-US" dirty="0">
                <a:solidFill>
                  <a:srgbClr val="FBDE2D"/>
                </a:solidFill>
              </a:rPr>
              <a:t>import </a:t>
            </a:r>
            <a:r>
              <a:rPr lang="en-US" dirty="0" err="1">
                <a:solidFill>
                  <a:srgbClr val="F8F8F8"/>
                </a:solidFill>
              </a:rPr>
              <a:t>os</a:t>
            </a:r>
            <a:endParaRPr lang="en-US" dirty="0">
              <a:solidFill>
                <a:srgbClr val="F8F8F8"/>
              </a:solidFill>
            </a:endParaRPr>
          </a:p>
          <a:p>
            <a:r>
              <a:rPr lang="en-US" dirty="0">
                <a:solidFill>
                  <a:srgbClr val="FBDE2D"/>
                </a:solidFill>
              </a:rPr>
              <a:t>import </a:t>
            </a:r>
            <a:r>
              <a:rPr lang="en-US" dirty="0">
                <a:solidFill>
                  <a:srgbClr val="F8F8F8"/>
                </a:solidFill>
              </a:rPr>
              <a:t>sys</a:t>
            </a:r>
          </a:p>
          <a:p>
            <a:br>
              <a:rPr lang="en-US" dirty="0">
                <a:solidFill>
                  <a:srgbClr val="F8F8F8"/>
                </a:solidFill>
              </a:rPr>
            </a:br>
            <a:br>
              <a:rPr lang="en-US" dirty="0">
                <a:solidFill>
                  <a:srgbClr val="F8F8F8"/>
                </a:solidFill>
              </a:rPr>
            </a:br>
            <a:r>
              <a:rPr lang="en-US" dirty="0">
                <a:solidFill>
                  <a:srgbClr val="AEAEAE"/>
                </a:solidFill>
              </a:rPr>
              <a:t># Module Constants</a:t>
            </a:r>
            <a:endParaRPr lang="en-US" dirty="0">
              <a:solidFill>
                <a:srgbClr val="F8F8F8"/>
              </a:solidFill>
            </a:endParaRPr>
          </a:p>
          <a:p>
            <a:r>
              <a:rPr lang="en-US" dirty="0">
                <a:solidFill>
                  <a:srgbClr val="D8FA3C"/>
                </a:solidFill>
              </a:rPr>
              <a:t>START_MESSAGE </a:t>
            </a:r>
            <a:r>
              <a:rPr lang="en-US" dirty="0">
                <a:solidFill>
                  <a:srgbClr val="FBDE2D"/>
                </a:solidFill>
              </a:rPr>
              <a:t>= </a:t>
            </a:r>
            <a:r>
              <a:rPr lang="en-US" dirty="0">
                <a:solidFill>
                  <a:srgbClr val="61CE3C"/>
                </a:solidFill>
              </a:rPr>
              <a:t>"CLI Inspection Script"</a:t>
            </a:r>
            <a:endParaRPr lang="en-US" dirty="0">
              <a:solidFill>
                <a:srgbClr val="F8F8F8"/>
              </a:solidFill>
            </a:endParaRPr>
          </a:p>
          <a:p>
            <a:br>
              <a:rPr lang="en-US" dirty="0">
                <a:solidFill>
                  <a:srgbClr val="F8F8F8"/>
                </a:solidFill>
              </a:rPr>
            </a:br>
            <a:br>
              <a:rPr lang="en-US" dirty="0">
                <a:solidFill>
                  <a:srgbClr val="F8F8F8"/>
                </a:solidFill>
              </a:rPr>
            </a:br>
            <a:r>
              <a:rPr lang="en-US" dirty="0">
                <a:solidFill>
                  <a:srgbClr val="AEAEAE"/>
                </a:solidFill>
              </a:rPr>
              <a:t># Module "Global" Variables</a:t>
            </a:r>
            <a:endParaRPr lang="en-US" dirty="0">
              <a:solidFill>
                <a:srgbClr val="F8F8F8"/>
              </a:solidFill>
            </a:endParaRPr>
          </a:p>
          <a:p>
            <a:r>
              <a:rPr lang="en-US" dirty="0">
                <a:solidFill>
                  <a:srgbClr val="F8F8F8"/>
                </a:solidFill>
              </a:rPr>
              <a:t>location </a:t>
            </a:r>
            <a:r>
              <a:rPr lang="en-US" dirty="0">
                <a:solidFill>
                  <a:srgbClr val="FBDE2D"/>
                </a:solidFill>
              </a:rPr>
              <a:t>= </a:t>
            </a:r>
            <a:r>
              <a:rPr lang="en-US" dirty="0" err="1">
                <a:solidFill>
                  <a:srgbClr val="F8F8F8"/>
                </a:solidFill>
              </a:rPr>
              <a:t>os.path.abspath</a:t>
            </a:r>
            <a:r>
              <a:rPr lang="en-US" dirty="0">
                <a:solidFill>
                  <a:srgbClr val="F8F8F8"/>
                </a:solidFill>
              </a:rPr>
              <a:t>(</a:t>
            </a:r>
            <a:r>
              <a:rPr lang="en-US" dirty="0">
                <a:solidFill>
                  <a:srgbClr val="8DA6CE"/>
                </a:solidFill>
              </a:rPr>
              <a:t>__file__</a:t>
            </a:r>
            <a:r>
              <a:rPr lang="en-US" dirty="0">
                <a:solidFill>
                  <a:srgbClr val="F8F8F8"/>
                </a:solidFill>
              </a:rPr>
              <a:t>)</a:t>
            </a:r>
          </a:p>
          <a:p>
            <a:br>
              <a:rPr lang="en-US" dirty="0">
                <a:solidFill>
                  <a:srgbClr val="F8F8F8"/>
                </a:solidFill>
              </a:rPr>
            </a:br>
            <a:br>
              <a:rPr lang="en-US" dirty="0">
                <a:solidFill>
                  <a:srgbClr val="F8F8F8"/>
                </a:solidFill>
              </a:rPr>
            </a:br>
            <a:r>
              <a:rPr lang="en-US" dirty="0">
                <a:solidFill>
                  <a:srgbClr val="AEAEAE"/>
                </a:solidFill>
              </a:rPr>
              <a:t># Module Functions and Classes</a:t>
            </a:r>
            <a:endParaRPr lang="en-US" dirty="0">
              <a:solidFill>
                <a:srgbClr val="F8F8F8"/>
              </a:solidFill>
            </a:endParaRPr>
          </a:p>
          <a:p>
            <a:r>
              <a:rPr lang="en-US" dirty="0" err="1">
                <a:solidFill>
                  <a:srgbClr val="FBDE2D"/>
                </a:solidFill>
              </a:rPr>
              <a:t>def</a:t>
            </a:r>
            <a:r>
              <a:rPr lang="en-US" dirty="0">
                <a:solidFill>
                  <a:srgbClr val="FBDE2D"/>
                </a:solidFill>
              </a:rPr>
              <a:t> </a:t>
            </a:r>
            <a:r>
              <a:rPr lang="en-US" dirty="0">
                <a:solidFill>
                  <a:srgbClr val="FF6400"/>
                </a:solidFill>
              </a:rPr>
              <a:t>main</a:t>
            </a:r>
            <a:r>
              <a:rPr lang="en-US" dirty="0">
                <a:solidFill>
                  <a:srgbClr val="F8F8F8"/>
                </a:solidFill>
              </a:rPr>
              <a:t>(</a:t>
            </a:r>
            <a:r>
              <a:rPr lang="en-US" dirty="0">
                <a:solidFill>
                  <a:srgbClr val="FBDE2D"/>
                </a:solidFill>
              </a:rPr>
              <a:t>*</a:t>
            </a:r>
            <a:r>
              <a:rPr lang="en-US" dirty="0" err="1">
                <a:solidFill>
                  <a:srgbClr val="F8F8F8"/>
                </a:solidFill>
              </a:rPr>
              <a:t>args</a:t>
            </a:r>
            <a:r>
              <a:rPr lang="en-US" dirty="0">
                <a:solidFill>
                  <a:srgbClr val="F8F8F8"/>
                </a:solidFill>
              </a:rPr>
              <a:t>):</a:t>
            </a:r>
          </a:p>
          <a:p>
            <a:r>
              <a:rPr lang="en-US" dirty="0">
                <a:solidFill>
                  <a:srgbClr val="61CE3C"/>
                </a:solidFill>
              </a:rPr>
              <a:t>    """ My main script function.</a:t>
            </a:r>
            <a:endParaRPr lang="en-US" dirty="0">
              <a:solidFill>
                <a:srgbClr val="F8F8F8"/>
              </a:solidFill>
            </a:endParaRPr>
          </a:p>
          <a:p>
            <a:br>
              <a:rPr lang="en-US" dirty="0">
                <a:solidFill>
                  <a:srgbClr val="F8F8F8"/>
                </a:solidFill>
              </a:rPr>
            </a:br>
            <a:r>
              <a:rPr lang="en-US" dirty="0">
                <a:solidFill>
                  <a:srgbClr val="F8F8F8"/>
                </a:solidFill>
              </a:rPr>
              <a:t>    </a:t>
            </a:r>
            <a:r>
              <a:rPr lang="en-US" dirty="0">
                <a:solidFill>
                  <a:srgbClr val="61CE3C"/>
                </a:solidFill>
              </a:rPr>
              <a:t>Displays the full patch to this script, and a list of the arguments passed</a:t>
            </a:r>
            <a:endParaRPr lang="en-US" dirty="0">
              <a:solidFill>
                <a:srgbClr val="F8F8F8"/>
              </a:solidFill>
            </a:endParaRPr>
          </a:p>
          <a:p>
            <a:r>
              <a:rPr lang="en-US" dirty="0">
                <a:solidFill>
                  <a:srgbClr val="61CE3C"/>
                </a:solidFill>
              </a:rPr>
              <a:t>    to the script.</a:t>
            </a:r>
            <a:endParaRPr lang="en-US" dirty="0">
              <a:solidFill>
                <a:srgbClr val="F8F8F8"/>
              </a:solidFill>
            </a:endParaRPr>
          </a:p>
          <a:p>
            <a:r>
              <a:rPr lang="en-US" dirty="0">
                <a:solidFill>
                  <a:srgbClr val="61CE3C"/>
                </a:solidFill>
              </a:rPr>
              <a:t>    """</a:t>
            </a:r>
            <a:endParaRPr lang="en-US" dirty="0">
              <a:solidFill>
                <a:srgbClr val="F8F8F8"/>
              </a:solidFill>
            </a:endParaRPr>
          </a:p>
          <a:p>
            <a:r>
              <a:rPr lang="en-US" dirty="0">
                <a:solidFill>
                  <a:srgbClr val="8DA6CE"/>
                </a:solidFill>
              </a:rPr>
              <a:t>    print</a:t>
            </a:r>
            <a:r>
              <a:rPr lang="en-US" dirty="0">
                <a:solidFill>
                  <a:srgbClr val="F8F8F8"/>
                </a:solidFill>
              </a:rPr>
              <a:t>(</a:t>
            </a:r>
            <a:r>
              <a:rPr lang="en-US" dirty="0">
                <a:solidFill>
                  <a:srgbClr val="D8FA3C"/>
                </a:solidFill>
              </a:rPr>
              <a:t>START_MESSAGE</a:t>
            </a:r>
            <a:r>
              <a:rPr lang="en-US" dirty="0">
                <a:solidFill>
                  <a:srgbClr val="F8F8F8"/>
                </a:solidFill>
              </a:rPr>
              <a:t>)</a:t>
            </a:r>
          </a:p>
          <a:p>
            <a:r>
              <a:rPr lang="en-US" dirty="0">
                <a:solidFill>
                  <a:srgbClr val="8DA6CE"/>
                </a:solidFill>
              </a:rPr>
              <a:t>    print</a:t>
            </a:r>
            <a:r>
              <a:rPr lang="en-US" dirty="0">
                <a:solidFill>
                  <a:srgbClr val="F8F8F8"/>
                </a:solidFill>
              </a:rPr>
              <a:t>(</a:t>
            </a:r>
            <a:r>
              <a:rPr lang="en-US" dirty="0">
                <a:solidFill>
                  <a:srgbClr val="61CE3C"/>
                </a:solidFill>
              </a:rPr>
              <a:t>"Script Location:"</a:t>
            </a:r>
            <a:r>
              <a:rPr lang="en-US" dirty="0">
                <a:solidFill>
                  <a:srgbClr val="F8F8F8"/>
                </a:solidFill>
              </a:rPr>
              <a:t>, location)</a:t>
            </a:r>
          </a:p>
          <a:p>
            <a:r>
              <a:rPr lang="en-US" dirty="0">
                <a:solidFill>
                  <a:srgbClr val="8DA6CE"/>
                </a:solidFill>
              </a:rPr>
              <a:t>    print</a:t>
            </a:r>
            <a:r>
              <a:rPr lang="en-US" dirty="0">
                <a:solidFill>
                  <a:srgbClr val="F8F8F8"/>
                </a:solidFill>
              </a:rPr>
              <a:t>(</a:t>
            </a:r>
            <a:r>
              <a:rPr lang="en-US" dirty="0">
                <a:solidFill>
                  <a:srgbClr val="61CE3C"/>
                </a:solidFill>
              </a:rPr>
              <a:t>"Arguments Passed:"</a:t>
            </a:r>
            <a:r>
              <a:rPr lang="en-US" dirty="0">
                <a:solidFill>
                  <a:srgbClr val="F8F8F8"/>
                </a:solidFill>
              </a:rPr>
              <a:t>, </a:t>
            </a:r>
            <a:r>
              <a:rPr lang="en-US" dirty="0" err="1">
                <a:solidFill>
                  <a:srgbClr val="F8F8F8"/>
                </a:solidFill>
              </a:rPr>
              <a:t>args</a:t>
            </a:r>
            <a:r>
              <a:rPr lang="en-US" dirty="0">
                <a:solidFill>
                  <a:srgbClr val="F8F8F8"/>
                </a:solidFill>
              </a:rPr>
              <a:t>)</a:t>
            </a:r>
          </a:p>
          <a:p>
            <a:br>
              <a:rPr lang="en-US" dirty="0">
                <a:solidFill>
                  <a:srgbClr val="F8F8F8"/>
                </a:solidFill>
              </a:rPr>
            </a:br>
            <a:br>
              <a:rPr lang="en-US" dirty="0">
                <a:solidFill>
                  <a:srgbClr val="F8F8F8"/>
                </a:solidFill>
              </a:rPr>
            </a:br>
            <a:r>
              <a:rPr lang="en-US" dirty="0">
                <a:solidFill>
                  <a:srgbClr val="AEAEAE"/>
                </a:solidFill>
              </a:rPr>
              <a:t># Check to see if this file is the "__main__" script being executed</a:t>
            </a:r>
            <a:endParaRPr lang="en-US" dirty="0">
              <a:solidFill>
                <a:srgbClr val="F8F8F8"/>
              </a:solidFill>
            </a:endParaRPr>
          </a:p>
          <a:p>
            <a:r>
              <a:rPr lang="en-US" dirty="0">
                <a:solidFill>
                  <a:srgbClr val="FBDE2D"/>
                </a:solidFill>
              </a:rPr>
              <a:t>if </a:t>
            </a:r>
            <a:r>
              <a:rPr lang="en-US" dirty="0">
                <a:solidFill>
                  <a:srgbClr val="8DA6CE"/>
                </a:solidFill>
              </a:rPr>
              <a:t>__name__ </a:t>
            </a:r>
            <a:r>
              <a:rPr lang="en-US" dirty="0">
                <a:solidFill>
                  <a:srgbClr val="FBDE2D"/>
                </a:solidFill>
              </a:rPr>
              <a:t>== </a:t>
            </a:r>
            <a:r>
              <a:rPr lang="en-US" dirty="0">
                <a:solidFill>
                  <a:srgbClr val="61CE3C"/>
                </a:solidFill>
              </a:rPr>
              <a:t>'__main__’</a:t>
            </a:r>
            <a:r>
              <a:rPr lang="en-US" dirty="0">
                <a:solidFill>
                  <a:srgbClr val="F8F8F8"/>
                </a:solidFill>
              </a:rPr>
              <a:t>:</a:t>
            </a:r>
          </a:p>
          <a:p>
            <a:r>
              <a:rPr lang="en-US" dirty="0">
                <a:solidFill>
                  <a:srgbClr val="F8F8F8"/>
                </a:solidFill>
              </a:rPr>
              <a:t>    _, </a:t>
            </a:r>
            <a:r>
              <a:rPr lang="en-US" dirty="0">
                <a:solidFill>
                  <a:srgbClr val="FBDE2D"/>
                </a:solidFill>
              </a:rPr>
              <a:t>*</a:t>
            </a:r>
            <a:r>
              <a:rPr lang="en-US" dirty="0" err="1">
                <a:solidFill>
                  <a:srgbClr val="F8F8F8"/>
                </a:solidFill>
              </a:rPr>
              <a:t>script_args</a:t>
            </a:r>
            <a:r>
              <a:rPr lang="en-US" dirty="0">
                <a:solidFill>
                  <a:srgbClr val="F8F8F8"/>
                </a:solidFill>
              </a:rPr>
              <a:t> </a:t>
            </a:r>
            <a:r>
              <a:rPr lang="en-US" dirty="0">
                <a:solidFill>
                  <a:srgbClr val="FBDE2D"/>
                </a:solidFill>
              </a:rPr>
              <a:t>= </a:t>
            </a:r>
            <a:r>
              <a:rPr lang="en-US" dirty="0" err="1">
                <a:solidFill>
                  <a:srgbClr val="F8F8F8"/>
                </a:solidFill>
              </a:rPr>
              <a:t>sys.argv</a:t>
            </a:r>
            <a:endParaRPr lang="en-US" dirty="0">
              <a:solidFill>
                <a:srgbClr val="F8F8F8"/>
              </a:solidFill>
            </a:endParaRPr>
          </a:p>
          <a:p>
            <a:r>
              <a:rPr lang="en-US" dirty="0">
                <a:solidFill>
                  <a:srgbClr val="F8F8F8"/>
                </a:solidFill>
              </a:rPr>
              <a:t>    main(</a:t>
            </a:r>
            <a:r>
              <a:rPr lang="en-US" dirty="0">
                <a:solidFill>
                  <a:srgbClr val="FBDE2D"/>
                </a:solidFill>
              </a:rPr>
              <a:t>*</a:t>
            </a:r>
            <a:r>
              <a:rPr lang="en-US" dirty="0" err="1">
                <a:solidFill>
                  <a:srgbClr val="F8F8F8"/>
                </a:solidFill>
              </a:rPr>
              <a:t>script_args</a:t>
            </a:r>
            <a:r>
              <a:rPr lang="en-US" dirty="0">
                <a:solidFill>
                  <a:srgbClr val="F8F8F8"/>
                </a:solidFill>
              </a:rPr>
              <a:t>)</a:t>
            </a:r>
          </a:p>
        </p:txBody>
      </p:sp>
      <p:sp>
        <p:nvSpPr>
          <p:cNvPr id="3" name="Title 2">
            <a:extLst>
              <a:ext uri="{FF2B5EF4-FFF2-40B4-BE49-F238E27FC236}">
                <a16:creationId xmlns:a16="http://schemas.microsoft.com/office/drawing/2014/main" id="{BC8172BD-B2A3-AD42-92AF-9BF848A3AF2C}"/>
              </a:ext>
            </a:extLst>
          </p:cNvPr>
          <p:cNvSpPr>
            <a:spLocks noGrp="1"/>
          </p:cNvSpPr>
          <p:nvPr>
            <p:ph type="title"/>
          </p:nvPr>
        </p:nvSpPr>
        <p:spPr/>
        <p:txBody>
          <a:bodyPr/>
          <a:lstStyle/>
          <a:p>
            <a:r>
              <a:rPr lang="en-US"/>
              <a:t>Python Script Structure and Execution</a:t>
            </a:r>
            <a:endParaRPr lang="en-US" dirty="0"/>
          </a:p>
        </p:txBody>
      </p:sp>
    </p:spTree>
    <p:extLst>
      <p:ext uri="{BB962C8B-B14F-4D97-AF65-F5344CB8AC3E}">
        <p14:creationId xmlns:p14="http://schemas.microsoft.com/office/powerpoint/2010/main" val="18060548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74E8088-2064-A841-9084-6648DB4BA28D}"/>
              </a:ext>
            </a:extLst>
          </p:cNvPr>
          <p:cNvSpPr>
            <a:spLocks noGrp="1"/>
          </p:cNvSpPr>
          <p:nvPr>
            <p:ph type="body" sz="quarter" idx="10"/>
          </p:nvPr>
        </p:nvSpPr>
        <p:spPr/>
        <p:txBody>
          <a:bodyPr/>
          <a:lstStyle/>
          <a:p>
            <a:r>
              <a:rPr lang="en-US" dirty="0"/>
              <a:t>Add </a:t>
            </a:r>
            <a:r>
              <a:rPr lang="en-US" b="1" dirty="0">
                <a:latin typeface="Menlo" panose="020B0609030804020204" pitchFamily="49" charset="0"/>
                <a:ea typeface="Menlo" panose="020B0609030804020204" pitchFamily="49" charset="0"/>
                <a:cs typeface="Menlo" panose="020B0609030804020204" pitchFamily="49" charset="0"/>
              </a:rPr>
              <a:t>print()</a:t>
            </a:r>
            <a:r>
              <a:rPr lang="en-US" dirty="0"/>
              <a:t> statements</a:t>
            </a:r>
            <a:br>
              <a:rPr lang="en-US" dirty="0"/>
            </a:br>
            <a:r>
              <a:rPr lang="en-US" sz="1800" dirty="0">
                <a:solidFill>
                  <a:schemeClr val="bg2">
                    <a:lumMod val="50000"/>
                  </a:schemeClr>
                </a:solidFill>
              </a:rPr>
              <a:t>Comment and uncomment them to “enable and disable your debugging”</a:t>
            </a:r>
          </a:p>
          <a:p>
            <a:r>
              <a:rPr lang="en-US" dirty="0"/>
              <a:t>Understand how to read a Python Stake Trace</a:t>
            </a:r>
          </a:p>
          <a:p>
            <a:pPr marL="634993" lvl="1" indent="-342900">
              <a:buFont typeface="+mj-lt"/>
              <a:buAutoNum type="arabicPeriod"/>
            </a:pPr>
            <a:r>
              <a:rPr lang="en-US" b="1" dirty="0">
                <a:solidFill>
                  <a:schemeClr val="accent1"/>
                </a:solidFill>
              </a:rPr>
              <a:t>Last Line First</a:t>
            </a:r>
          </a:p>
          <a:p>
            <a:pPr marL="634993" lvl="1" indent="-342900">
              <a:buFont typeface="+mj-lt"/>
              <a:buAutoNum type="arabicPeriod"/>
            </a:pPr>
            <a:r>
              <a:rPr lang="en-US" b="1" dirty="0">
                <a:solidFill>
                  <a:schemeClr val="accent1"/>
                </a:solidFill>
              </a:rPr>
              <a:t>Top to Bottom</a:t>
            </a:r>
          </a:p>
          <a:p>
            <a:pPr marL="634993" lvl="1" indent="-342900">
              <a:buFont typeface="+mj-lt"/>
              <a:buAutoNum type="arabicPeriod"/>
            </a:pPr>
            <a:r>
              <a:rPr lang="en-US" b="1" dirty="0">
                <a:solidFill>
                  <a:schemeClr val="accent1"/>
                </a:solidFill>
              </a:rPr>
              <a:t>Stop when you reach someone else’s code</a:t>
            </a:r>
          </a:p>
          <a:p>
            <a:r>
              <a:rPr lang="en-US" dirty="0"/>
              <a:t>Run a script and then stay in the </a:t>
            </a:r>
            <a:r>
              <a:rPr lang="en-US" b="1" dirty="0"/>
              <a:t>Python Interactive Shell</a:t>
            </a:r>
            <a:br>
              <a:rPr lang="en-US" dirty="0"/>
            </a:br>
            <a:r>
              <a:rPr lang="en-US" sz="1800" dirty="0">
                <a:solidFill>
                  <a:schemeClr val="bg2">
                    <a:lumMod val="50000"/>
                  </a:schemeClr>
                </a:solidFill>
              </a:rPr>
              <a:t>Use the python –</a:t>
            </a:r>
            <a:r>
              <a:rPr lang="en-US" sz="1800" dirty="0" err="1">
                <a:solidFill>
                  <a:schemeClr val="bg2">
                    <a:lumMod val="50000"/>
                  </a:schemeClr>
                </a:solidFill>
              </a:rPr>
              <a:t>i</a:t>
            </a:r>
            <a:r>
              <a:rPr lang="en-US" sz="1800" dirty="0">
                <a:solidFill>
                  <a:schemeClr val="bg2">
                    <a:lumMod val="50000"/>
                  </a:schemeClr>
                </a:solidFill>
              </a:rPr>
              <a:t> option</a:t>
            </a:r>
            <a:endParaRPr lang="en-US" dirty="0">
              <a:solidFill>
                <a:schemeClr val="bg2">
                  <a:lumMod val="50000"/>
                </a:schemeClr>
              </a:solidFill>
            </a:endParaRPr>
          </a:p>
        </p:txBody>
      </p:sp>
      <p:sp>
        <p:nvSpPr>
          <p:cNvPr id="3" name="Title 2">
            <a:extLst>
              <a:ext uri="{FF2B5EF4-FFF2-40B4-BE49-F238E27FC236}">
                <a16:creationId xmlns:a16="http://schemas.microsoft.com/office/drawing/2014/main" id="{5355730D-4039-5944-A0CE-C924A6FAEDE7}"/>
              </a:ext>
            </a:extLst>
          </p:cNvPr>
          <p:cNvSpPr>
            <a:spLocks noGrp="1"/>
          </p:cNvSpPr>
          <p:nvPr>
            <p:ph type="title"/>
          </p:nvPr>
        </p:nvSpPr>
        <p:spPr/>
        <p:txBody>
          <a:bodyPr/>
          <a:lstStyle/>
          <a:p>
            <a:r>
              <a:rPr lang="en-US" dirty="0"/>
              <a:t>Debugging Basics</a:t>
            </a:r>
          </a:p>
        </p:txBody>
      </p:sp>
    </p:spTree>
    <p:extLst>
      <p:ext uri="{BB962C8B-B14F-4D97-AF65-F5344CB8AC3E}">
        <p14:creationId xmlns:p14="http://schemas.microsoft.com/office/powerpoint/2010/main" val="25564354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9FA3C88-9599-6A4D-A5A3-3F74B2F33E98}"/>
              </a:ext>
            </a:extLst>
          </p:cNvPr>
          <p:cNvSpPr>
            <a:spLocks noGrp="1"/>
          </p:cNvSpPr>
          <p:nvPr>
            <p:ph type="body" sz="quarter" idx="10"/>
          </p:nvPr>
        </p:nvSpPr>
        <p:spPr>
          <a:xfrm>
            <a:off x="462301" y="1697266"/>
            <a:ext cx="8277344" cy="2892323"/>
          </a:xfrm>
        </p:spPr>
        <p:txBody>
          <a:bodyPr/>
          <a:lstStyle/>
          <a:p>
            <a:r>
              <a:rPr lang="en-US" dirty="0">
                <a:solidFill>
                  <a:srgbClr val="F8F8F8"/>
                </a:solidFill>
              </a:rPr>
              <a:t>$ </a:t>
            </a:r>
            <a:r>
              <a:rPr lang="en-US" b="1" dirty="0"/>
              <a:t>python</a:t>
            </a:r>
            <a:r>
              <a:rPr lang="en-US" dirty="0"/>
              <a:t> intro-python/part2/</a:t>
            </a:r>
            <a:r>
              <a:rPr lang="en-US" dirty="0" err="1"/>
              <a:t>fortune_cookie.py</a:t>
            </a:r>
            <a:endParaRPr lang="en-US" dirty="0"/>
          </a:p>
          <a:p>
            <a:r>
              <a:rPr lang="en-US" dirty="0">
                <a:solidFill>
                  <a:srgbClr val="F8F8F8"/>
                </a:solidFill>
              </a:rPr>
              <a:t>Get your fortune cookie!</a:t>
            </a:r>
          </a:p>
          <a:p>
            <a:r>
              <a:rPr lang="en-US" dirty="0">
                <a:solidFill>
                  <a:srgbClr val="F8F8F8"/>
                </a:solidFill>
              </a:rPr>
              <a:t>How many lucky numbers would you like? </a:t>
            </a:r>
            <a:r>
              <a:rPr lang="en-US" dirty="0">
                <a:solidFill>
                  <a:srgbClr val="D8FA3C"/>
                </a:solidFill>
              </a:rPr>
              <a:t>5</a:t>
            </a:r>
            <a:endParaRPr lang="en-US" dirty="0">
              <a:solidFill>
                <a:srgbClr val="F8F8F8"/>
              </a:solidFill>
            </a:endParaRPr>
          </a:p>
          <a:p>
            <a:r>
              <a:rPr lang="en-US" dirty="0" err="1">
                <a:solidFill>
                  <a:srgbClr val="F8F8F8"/>
                </a:solidFill>
              </a:rPr>
              <a:t>Traceback</a:t>
            </a:r>
            <a:r>
              <a:rPr lang="en-US" dirty="0">
                <a:solidFill>
                  <a:srgbClr val="F8F8F8"/>
                </a:solidFill>
              </a:rPr>
              <a:t> (most recent call last):</a:t>
            </a:r>
          </a:p>
          <a:p>
            <a:r>
              <a:rPr lang="en-US" dirty="0">
                <a:solidFill>
                  <a:srgbClr val="F8F8F8"/>
                </a:solidFill>
              </a:rPr>
              <a:t>  File </a:t>
            </a:r>
            <a:r>
              <a:rPr lang="en-US" dirty="0">
                <a:solidFill>
                  <a:srgbClr val="61CE3C"/>
                </a:solidFill>
              </a:rPr>
              <a:t>"intro-python/part2/</a:t>
            </a:r>
            <a:r>
              <a:rPr lang="en-US" dirty="0" err="1">
                <a:solidFill>
                  <a:srgbClr val="61CE3C"/>
                </a:solidFill>
              </a:rPr>
              <a:t>fortune_cookie.py</a:t>
            </a:r>
            <a:r>
              <a:rPr lang="en-US" dirty="0">
                <a:solidFill>
                  <a:srgbClr val="61CE3C"/>
                </a:solidFill>
              </a:rPr>
              <a:t>"</a:t>
            </a:r>
            <a:r>
              <a:rPr lang="en-US" dirty="0">
                <a:solidFill>
                  <a:srgbClr val="F8F8F8"/>
                </a:solidFill>
              </a:rPr>
              <a:t>, line </a:t>
            </a:r>
            <a:r>
              <a:rPr lang="en-US" dirty="0">
                <a:solidFill>
                  <a:srgbClr val="D8FA3C"/>
                </a:solidFill>
              </a:rPr>
              <a:t>56</a:t>
            </a:r>
            <a:r>
              <a:rPr lang="en-US" dirty="0">
                <a:solidFill>
                  <a:srgbClr val="F8F8F8"/>
                </a:solidFill>
              </a:rPr>
              <a:t>, </a:t>
            </a:r>
            <a:r>
              <a:rPr lang="en-US" dirty="0">
                <a:solidFill>
                  <a:srgbClr val="FBDE2D"/>
                </a:solidFill>
              </a:rPr>
              <a:t>in &lt;</a:t>
            </a:r>
            <a:r>
              <a:rPr lang="en-US" dirty="0">
                <a:solidFill>
                  <a:srgbClr val="F8F8F8"/>
                </a:solidFill>
              </a:rPr>
              <a:t>module</a:t>
            </a:r>
            <a:r>
              <a:rPr lang="en-US" dirty="0">
                <a:solidFill>
                  <a:srgbClr val="FBDE2D"/>
                </a:solidFill>
              </a:rPr>
              <a:t>&gt;</a:t>
            </a:r>
            <a:endParaRPr lang="en-US" dirty="0">
              <a:solidFill>
                <a:srgbClr val="F8F8F8"/>
              </a:solidFill>
            </a:endParaRPr>
          </a:p>
          <a:p>
            <a:r>
              <a:rPr lang="en-US" dirty="0">
                <a:solidFill>
                  <a:srgbClr val="F8F8F8"/>
                </a:solidFill>
              </a:rPr>
              <a:t>    main()</a:t>
            </a:r>
          </a:p>
          <a:p>
            <a:r>
              <a:rPr lang="en-US" dirty="0">
                <a:solidFill>
                  <a:srgbClr val="F8F8F8"/>
                </a:solidFill>
              </a:rPr>
              <a:t>  File </a:t>
            </a:r>
            <a:r>
              <a:rPr lang="en-US" dirty="0">
                <a:solidFill>
                  <a:srgbClr val="61CE3C"/>
                </a:solidFill>
              </a:rPr>
              <a:t>"intro-python/part2/</a:t>
            </a:r>
            <a:r>
              <a:rPr lang="en-US" dirty="0" err="1">
                <a:solidFill>
                  <a:srgbClr val="61CE3C"/>
                </a:solidFill>
              </a:rPr>
              <a:t>fortune_cookie.py</a:t>
            </a:r>
            <a:r>
              <a:rPr lang="en-US" dirty="0">
                <a:solidFill>
                  <a:srgbClr val="61CE3C"/>
                </a:solidFill>
              </a:rPr>
              <a:t>"</a:t>
            </a:r>
            <a:r>
              <a:rPr lang="en-US" dirty="0">
                <a:solidFill>
                  <a:srgbClr val="F8F8F8"/>
                </a:solidFill>
              </a:rPr>
              <a:t>, line </a:t>
            </a:r>
            <a:r>
              <a:rPr lang="en-US" dirty="0">
                <a:solidFill>
                  <a:srgbClr val="D8FA3C"/>
                </a:solidFill>
              </a:rPr>
              <a:t>50</a:t>
            </a:r>
            <a:r>
              <a:rPr lang="en-US" dirty="0">
                <a:solidFill>
                  <a:srgbClr val="F8F8F8"/>
                </a:solidFill>
              </a:rPr>
              <a:t>, </a:t>
            </a:r>
            <a:r>
              <a:rPr lang="en-US" dirty="0">
                <a:solidFill>
                  <a:srgbClr val="FBDE2D"/>
                </a:solidFill>
              </a:rPr>
              <a:t>in </a:t>
            </a:r>
            <a:r>
              <a:rPr lang="en-US" dirty="0">
                <a:solidFill>
                  <a:srgbClr val="F8F8F8"/>
                </a:solidFill>
              </a:rPr>
              <a:t>main</a:t>
            </a:r>
          </a:p>
          <a:p>
            <a:r>
              <a:rPr lang="en-US" dirty="0">
                <a:solidFill>
                  <a:srgbClr val="F8F8F8"/>
                </a:solidFill>
              </a:rPr>
              <a:t>    </a:t>
            </a:r>
            <a:r>
              <a:rPr lang="en-US" dirty="0" err="1">
                <a:solidFill>
                  <a:srgbClr val="F8F8F8"/>
                </a:solidFill>
              </a:rPr>
              <a:t>fortune_cookie_message</a:t>
            </a:r>
            <a:r>
              <a:rPr lang="en-US" dirty="0">
                <a:solidFill>
                  <a:srgbClr val="F8F8F8"/>
                </a:solidFill>
              </a:rPr>
              <a:t> </a:t>
            </a:r>
            <a:r>
              <a:rPr lang="en-US" dirty="0">
                <a:solidFill>
                  <a:srgbClr val="FBDE2D"/>
                </a:solidFill>
              </a:rPr>
              <a:t>= </a:t>
            </a:r>
            <a:r>
              <a:rPr lang="en-US" dirty="0" err="1">
                <a:solidFill>
                  <a:srgbClr val="F8F8F8"/>
                </a:solidFill>
              </a:rPr>
              <a:t>create_fortune_cookie_message</a:t>
            </a:r>
            <a:r>
              <a:rPr lang="en-US" dirty="0">
                <a:solidFill>
                  <a:srgbClr val="F8F8F8"/>
                </a:solidFill>
              </a:rPr>
              <a:t>(</a:t>
            </a:r>
            <a:r>
              <a:rPr lang="en-US" dirty="0" err="1">
                <a:solidFill>
                  <a:srgbClr val="F8F8F8"/>
                </a:solidFill>
              </a:rPr>
              <a:t>qty_lucky_numbers</a:t>
            </a:r>
            <a:r>
              <a:rPr lang="en-US" dirty="0">
                <a:solidFill>
                  <a:srgbClr val="F8F8F8"/>
                </a:solidFill>
              </a:rPr>
              <a:t>)</a:t>
            </a:r>
          </a:p>
          <a:p>
            <a:r>
              <a:rPr lang="en-US" dirty="0">
                <a:solidFill>
                  <a:srgbClr val="F8F8F8"/>
                </a:solidFill>
              </a:rPr>
              <a:t>  File </a:t>
            </a:r>
            <a:r>
              <a:rPr lang="en-US" dirty="0">
                <a:solidFill>
                  <a:srgbClr val="61CE3C"/>
                </a:solidFill>
              </a:rPr>
              <a:t>"intro-python/part2/</a:t>
            </a:r>
            <a:r>
              <a:rPr lang="en-US" dirty="0" err="1">
                <a:solidFill>
                  <a:srgbClr val="61CE3C"/>
                </a:solidFill>
              </a:rPr>
              <a:t>fortune_cookie.py</a:t>
            </a:r>
            <a:r>
              <a:rPr lang="en-US" dirty="0">
                <a:solidFill>
                  <a:srgbClr val="61CE3C"/>
                </a:solidFill>
              </a:rPr>
              <a:t>"</a:t>
            </a:r>
            <a:r>
              <a:rPr lang="en-US" dirty="0">
                <a:solidFill>
                  <a:srgbClr val="F8F8F8"/>
                </a:solidFill>
              </a:rPr>
              <a:t>, line </a:t>
            </a:r>
            <a:r>
              <a:rPr lang="en-US" dirty="0">
                <a:solidFill>
                  <a:srgbClr val="D8FA3C"/>
                </a:solidFill>
              </a:rPr>
              <a:t>38</a:t>
            </a:r>
            <a:r>
              <a:rPr lang="en-US" dirty="0">
                <a:solidFill>
                  <a:srgbClr val="F8F8F8"/>
                </a:solidFill>
              </a:rPr>
              <a:t>, </a:t>
            </a:r>
            <a:r>
              <a:rPr lang="en-US" dirty="0">
                <a:solidFill>
                  <a:srgbClr val="FBDE2D"/>
                </a:solidFill>
              </a:rPr>
              <a:t>in </a:t>
            </a:r>
            <a:r>
              <a:rPr lang="en-US" dirty="0" err="1">
                <a:solidFill>
                  <a:srgbClr val="F8F8F8"/>
                </a:solidFill>
              </a:rPr>
              <a:t>create_fortune_cookie_message</a:t>
            </a:r>
            <a:endParaRPr lang="en-US" dirty="0">
              <a:solidFill>
                <a:srgbClr val="F8F8F8"/>
              </a:solidFill>
            </a:endParaRPr>
          </a:p>
          <a:p>
            <a:r>
              <a:rPr lang="en-US" dirty="0">
                <a:solidFill>
                  <a:srgbClr val="FBDE2D"/>
                </a:solidFill>
              </a:rPr>
              <a:t>    raise </a:t>
            </a:r>
            <a:r>
              <a:rPr lang="en-US" dirty="0" err="1">
                <a:solidFill>
                  <a:srgbClr val="8DA6CE"/>
                </a:solidFill>
              </a:rPr>
              <a:t>NotImplementedError</a:t>
            </a:r>
            <a:r>
              <a:rPr lang="en-US" dirty="0">
                <a:solidFill>
                  <a:srgbClr val="F8F8F8"/>
                </a:solidFill>
              </a:rPr>
              <a:t>()</a:t>
            </a:r>
          </a:p>
          <a:p>
            <a:r>
              <a:rPr lang="en-US" dirty="0" err="1">
                <a:solidFill>
                  <a:srgbClr val="8DA6CE"/>
                </a:solidFill>
              </a:rPr>
              <a:t>NotImplementedError</a:t>
            </a:r>
            <a:endParaRPr lang="en-US" dirty="0">
              <a:solidFill>
                <a:srgbClr val="F8F8F8"/>
              </a:solidFill>
            </a:endParaRPr>
          </a:p>
          <a:p>
            <a:endParaRPr lang="en-US" dirty="0"/>
          </a:p>
        </p:txBody>
      </p:sp>
      <p:sp>
        <p:nvSpPr>
          <p:cNvPr id="3" name="Title 2">
            <a:extLst>
              <a:ext uri="{FF2B5EF4-FFF2-40B4-BE49-F238E27FC236}">
                <a16:creationId xmlns:a16="http://schemas.microsoft.com/office/drawing/2014/main" id="{191F1BC8-E770-2944-88F4-DBEE5BEBAAA2}"/>
              </a:ext>
            </a:extLst>
          </p:cNvPr>
          <p:cNvSpPr>
            <a:spLocks noGrp="1"/>
          </p:cNvSpPr>
          <p:nvPr>
            <p:ph type="title"/>
          </p:nvPr>
        </p:nvSpPr>
        <p:spPr/>
        <p:txBody>
          <a:bodyPr/>
          <a:lstStyle/>
          <a:p>
            <a:r>
              <a:rPr lang="en-US" dirty="0"/>
              <a:t>Reading a Python Stack Trace</a:t>
            </a:r>
          </a:p>
        </p:txBody>
      </p:sp>
      <p:grpSp>
        <p:nvGrpSpPr>
          <p:cNvPr id="4" name="Group 3">
            <a:extLst>
              <a:ext uri="{FF2B5EF4-FFF2-40B4-BE49-F238E27FC236}">
                <a16:creationId xmlns:a16="http://schemas.microsoft.com/office/drawing/2014/main" id="{767774BF-D3B8-064C-825A-65E0758D0E8F}"/>
              </a:ext>
            </a:extLst>
          </p:cNvPr>
          <p:cNvGrpSpPr/>
          <p:nvPr/>
        </p:nvGrpSpPr>
        <p:grpSpPr>
          <a:xfrm>
            <a:off x="437766" y="1073153"/>
            <a:ext cx="8371617" cy="553998"/>
            <a:chOff x="583688" y="3185723"/>
            <a:chExt cx="11162156" cy="738664"/>
          </a:xfrm>
        </p:grpSpPr>
        <p:sp>
          <p:nvSpPr>
            <p:cNvPr id="5" name="TextBox 4">
              <a:extLst>
                <a:ext uri="{FF2B5EF4-FFF2-40B4-BE49-F238E27FC236}">
                  <a16:creationId xmlns:a16="http://schemas.microsoft.com/office/drawing/2014/main" id="{AAC4DF8F-B7A4-384A-847E-0D803523DC38}"/>
                </a:ext>
              </a:extLst>
            </p:cNvPr>
            <p:cNvSpPr txBox="1"/>
            <p:nvPr/>
          </p:nvSpPr>
          <p:spPr>
            <a:xfrm>
              <a:off x="583688" y="3185723"/>
              <a:ext cx="2894383" cy="738664"/>
            </a:xfrm>
            <a:prstGeom prst="rect">
              <a:avLst/>
            </a:prstGeom>
            <a:noFill/>
          </p:spPr>
          <p:txBody>
            <a:bodyPr wrap="none" rtlCol="0">
              <a:spAutoFit/>
            </a:bodyPr>
            <a:lstStyle/>
            <a:p>
              <a:r>
                <a:rPr lang="en-US" sz="3000" b="1" dirty="0" err="1">
                  <a:latin typeface="Cordia New" panose="020B0304020202020204" pitchFamily="34" charset="-34"/>
                  <a:cs typeface="Cordia New" panose="020B0304020202020204" pitchFamily="34" charset="-34"/>
                </a:rPr>
                <a:t>fortune_cookie.py</a:t>
              </a:r>
              <a:endParaRPr lang="en-US" sz="3000" b="1" dirty="0">
                <a:latin typeface="Cordia New" panose="020B0304020202020204" pitchFamily="34" charset="-34"/>
                <a:cs typeface="Cordia New" panose="020B0304020202020204" pitchFamily="34" charset="-34"/>
              </a:endParaRPr>
            </a:p>
          </p:txBody>
        </p:sp>
        <p:sp>
          <p:nvSpPr>
            <p:cNvPr id="6" name="TextBox 5">
              <a:extLst>
                <a:ext uri="{FF2B5EF4-FFF2-40B4-BE49-F238E27FC236}">
                  <a16:creationId xmlns:a16="http://schemas.microsoft.com/office/drawing/2014/main" id="{CE935BE4-5B2F-074C-875F-E754B0EFA86F}"/>
                </a:ext>
              </a:extLst>
            </p:cNvPr>
            <p:cNvSpPr txBox="1"/>
            <p:nvPr/>
          </p:nvSpPr>
          <p:spPr>
            <a:xfrm>
              <a:off x="4359036" y="3185723"/>
              <a:ext cx="1195199" cy="738664"/>
            </a:xfrm>
            <a:prstGeom prst="rect">
              <a:avLst/>
            </a:prstGeom>
            <a:noFill/>
          </p:spPr>
          <p:txBody>
            <a:bodyPr wrap="none" rtlCol="0">
              <a:spAutoFit/>
            </a:bodyPr>
            <a:lstStyle/>
            <a:p>
              <a:r>
                <a:rPr lang="en-US" sz="3000" b="1" dirty="0">
                  <a:latin typeface="Cordia New" panose="020B0304020202020204" pitchFamily="34" charset="-34"/>
                  <a:cs typeface="Cordia New" panose="020B0304020202020204" pitchFamily="34" charset="-34"/>
                </a:rPr>
                <a:t>main()</a:t>
              </a:r>
            </a:p>
          </p:txBody>
        </p:sp>
        <p:sp>
          <p:nvSpPr>
            <p:cNvPr id="7" name="TextBox 6">
              <a:extLst>
                <a:ext uri="{FF2B5EF4-FFF2-40B4-BE49-F238E27FC236}">
                  <a16:creationId xmlns:a16="http://schemas.microsoft.com/office/drawing/2014/main" id="{73EC61FC-7E6F-A044-BF78-CBEDFA62A31D}"/>
                </a:ext>
              </a:extLst>
            </p:cNvPr>
            <p:cNvSpPr txBox="1"/>
            <p:nvPr/>
          </p:nvSpPr>
          <p:spPr>
            <a:xfrm>
              <a:off x="6412760" y="3185723"/>
              <a:ext cx="5333084" cy="738664"/>
            </a:xfrm>
            <a:prstGeom prst="rect">
              <a:avLst/>
            </a:prstGeom>
            <a:noFill/>
          </p:spPr>
          <p:txBody>
            <a:bodyPr wrap="none" rtlCol="0">
              <a:spAutoFit/>
            </a:bodyPr>
            <a:lstStyle/>
            <a:p>
              <a:r>
                <a:rPr lang="en-US" sz="3000" b="1" dirty="0" err="1">
                  <a:latin typeface="Cordia New" panose="020B0304020202020204" pitchFamily="34" charset="-34"/>
                  <a:cs typeface="Cordia New" panose="020B0304020202020204" pitchFamily="34" charset="-34"/>
                </a:rPr>
                <a:t>create_fortune_cookie_message</a:t>
              </a:r>
              <a:r>
                <a:rPr lang="en-US" sz="3000" b="1" dirty="0">
                  <a:latin typeface="Cordia New" panose="020B0304020202020204" pitchFamily="34" charset="-34"/>
                  <a:cs typeface="Cordia New" panose="020B0304020202020204" pitchFamily="34" charset="-34"/>
                </a:rPr>
                <a:t>()</a:t>
              </a:r>
            </a:p>
          </p:txBody>
        </p:sp>
        <p:sp>
          <p:nvSpPr>
            <p:cNvPr id="8" name="Right Arrow 7">
              <a:extLst>
                <a:ext uri="{FF2B5EF4-FFF2-40B4-BE49-F238E27FC236}">
                  <a16:creationId xmlns:a16="http://schemas.microsoft.com/office/drawing/2014/main" id="{AEC6C58E-1ED8-0747-B717-D732AD9ADDFD}"/>
                </a:ext>
              </a:extLst>
            </p:cNvPr>
            <p:cNvSpPr/>
            <p:nvPr/>
          </p:nvSpPr>
          <p:spPr>
            <a:xfrm>
              <a:off x="3605587" y="3309991"/>
              <a:ext cx="593231" cy="459351"/>
            </a:xfrm>
            <a:prstGeom prst="rightArrow">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ight Arrow 8">
              <a:extLst>
                <a:ext uri="{FF2B5EF4-FFF2-40B4-BE49-F238E27FC236}">
                  <a16:creationId xmlns:a16="http://schemas.microsoft.com/office/drawing/2014/main" id="{735AB51E-D564-7D4E-A1BA-B3E2BABC57A5}"/>
                </a:ext>
              </a:extLst>
            </p:cNvPr>
            <p:cNvSpPr/>
            <p:nvPr/>
          </p:nvSpPr>
          <p:spPr>
            <a:xfrm>
              <a:off x="5659310" y="3309991"/>
              <a:ext cx="593231" cy="459351"/>
            </a:xfrm>
            <a:prstGeom prst="rightArrow">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0" name="Rectangle 9">
            <a:extLst>
              <a:ext uri="{FF2B5EF4-FFF2-40B4-BE49-F238E27FC236}">
                <a16:creationId xmlns:a16="http://schemas.microsoft.com/office/drawing/2014/main" id="{B5C546C1-63F0-0D4F-A7E4-22E5CF03707D}"/>
              </a:ext>
            </a:extLst>
          </p:cNvPr>
          <p:cNvSpPr/>
          <p:nvPr/>
        </p:nvSpPr>
        <p:spPr>
          <a:xfrm>
            <a:off x="322553" y="4589589"/>
            <a:ext cx="4572000" cy="276999"/>
          </a:xfrm>
          <a:prstGeom prst="rect">
            <a:avLst/>
          </a:prstGeom>
        </p:spPr>
        <p:txBody>
          <a:bodyPr>
            <a:spAutoFit/>
          </a:bodyPr>
          <a:lstStyle/>
          <a:p>
            <a:pPr marL="57149" indent="0">
              <a:buNone/>
            </a:pPr>
            <a:r>
              <a:rPr lang="en-US" sz="1200" b="1" dirty="0"/>
              <a:t>Open in Your Editor: </a:t>
            </a:r>
            <a:r>
              <a:rPr lang="en-US" sz="1200" dirty="0" err="1">
                <a:latin typeface="Menlo" panose="020B0609030804020204" pitchFamily="49" charset="0"/>
                <a:ea typeface="Menlo" panose="020B0609030804020204" pitchFamily="49" charset="0"/>
                <a:cs typeface="Menlo" panose="020B0609030804020204" pitchFamily="49" charset="0"/>
              </a:rPr>
              <a:t>fortune_cookie.py</a:t>
            </a:r>
            <a:endParaRPr lang="en-US" sz="1200" dirty="0">
              <a:latin typeface="Menlo" panose="020B0609030804020204" pitchFamily="49" charset="0"/>
              <a:ea typeface="Menlo" panose="020B0609030804020204" pitchFamily="49" charset="0"/>
              <a:cs typeface="Menlo" panose="020B0609030804020204" pitchFamily="49" charset="0"/>
            </a:endParaRPr>
          </a:p>
        </p:txBody>
      </p:sp>
    </p:spTree>
    <p:extLst>
      <p:ext uri="{BB962C8B-B14F-4D97-AF65-F5344CB8AC3E}">
        <p14:creationId xmlns:p14="http://schemas.microsoft.com/office/powerpoint/2010/main" val="21971273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3AD5403-3364-A44F-B0FA-8B6E183DE1F1}"/>
              </a:ext>
            </a:extLst>
          </p:cNvPr>
          <p:cNvSpPr>
            <a:spLocks noGrp="1"/>
          </p:cNvSpPr>
          <p:nvPr>
            <p:ph type="ctrTitle"/>
          </p:nvPr>
        </p:nvSpPr>
        <p:spPr>
          <a:xfrm>
            <a:off x="416424" y="915409"/>
            <a:ext cx="8215511" cy="2569946"/>
          </a:xfrm>
        </p:spPr>
        <p:txBody>
          <a:bodyPr/>
          <a:lstStyle/>
          <a:p>
            <a:r>
              <a:rPr lang="en-US" dirty="0">
                <a:solidFill>
                  <a:schemeClr val="bg2">
                    <a:lumMod val="95000"/>
                  </a:schemeClr>
                </a:solidFill>
              </a:rPr>
              <a:t>Object Oriented Programming</a:t>
            </a:r>
          </a:p>
        </p:txBody>
      </p:sp>
    </p:spTree>
    <p:extLst>
      <p:ext uri="{BB962C8B-B14F-4D97-AF65-F5344CB8AC3E}">
        <p14:creationId xmlns:p14="http://schemas.microsoft.com/office/powerpoint/2010/main" val="20910388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9DE8B-3B83-1146-A801-BB07727EB1AB}"/>
              </a:ext>
            </a:extLst>
          </p:cNvPr>
          <p:cNvSpPr>
            <a:spLocks noGrp="1"/>
          </p:cNvSpPr>
          <p:nvPr>
            <p:ph type="ctrTitle"/>
          </p:nvPr>
        </p:nvSpPr>
        <p:spPr>
          <a:xfrm>
            <a:off x="416424" y="915409"/>
            <a:ext cx="8133215" cy="2569946"/>
          </a:xfrm>
        </p:spPr>
        <p:txBody>
          <a:bodyPr/>
          <a:lstStyle/>
          <a:p>
            <a:r>
              <a:rPr lang="en-US" b="1" dirty="0"/>
              <a:t>Object Oriented Programming</a:t>
            </a:r>
            <a:br>
              <a:rPr lang="en-US" b="1" dirty="0"/>
            </a:br>
            <a:r>
              <a:rPr lang="en-US" b="1" dirty="0"/>
              <a:t>Definitions</a:t>
            </a:r>
            <a:endParaRPr lang="en-US" b="1" dirty="0">
              <a:solidFill>
                <a:schemeClr val="accent2"/>
              </a:solidFill>
            </a:endParaRPr>
          </a:p>
        </p:txBody>
      </p:sp>
    </p:spTree>
    <p:extLst>
      <p:ext uri="{BB962C8B-B14F-4D97-AF65-F5344CB8AC3E}">
        <p14:creationId xmlns:p14="http://schemas.microsoft.com/office/powerpoint/2010/main" val="34651939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4BD900C-4D29-EF4A-9215-5A648A01AA0F}"/>
              </a:ext>
            </a:extLst>
          </p:cNvPr>
          <p:cNvSpPr>
            <a:spLocks noGrp="1"/>
          </p:cNvSpPr>
          <p:nvPr>
            <p:ph type="body" sz="quarter" idx="10"/>
          </p:nvPr>
        </p:nvSpPr>
        <p:spPr/>
        <p:txBody>
          <a:bodyPr/>
          <a:lstStyle/>
          <a:p>
            <a:r>
              <a:rPr lang="en-US" b="1" dirty="0"/>
              <a:t>Objects</a:t>
            </a:r>
            <a:r>
              <a:rPr lang="en-US" dirty="0"/>
              <a:t> are things</a:t>
            </a:r>
          </a:p>
          <a:p>
            <a:pPr lvl="1"/>
            <a:r>
              <a:rPr lang="en-US" dirty="0"/>
              <a:t>Things have </a:t>
            </a:r>
            <a:r>
              <a:rPr lang="en-US" b="1" dirty="0"/>
              <a:t>properties</a:t>
            </a:r>
            <a:r>
              <a:rPr lang="en-US" dirty="0"/>
              <a:t> (attributes/data)</a:t>
            </a:r>
          </a:p>
          <a:p>
            <a:pPr lvl="1"/>
            <a:r>
              <a:rPr lang="en-US" dirty="0"/>
              <a:t>Things have </a:t>
            </a:r>
            <a:r>
              <a:rPr lang="en-US" b="1" dirty="0"/>
              <a:t>behaviors</a:t>
            </a:r>
            <a:r>
              <a:rPr lang="en-US" dirty="0"/>
              <a:t> (methods)</a:t>
            </a:r>
          </a:p>
          <a:p>
            <a:pPr lvl="1"/>
            <a:endParaRPr lang="en-US" dirty="0"/>
          </a:p>
          <a:p>
            <a:r>
              <a:rPr lang="en-US" b="1" dirty="0"/>
              <a:t>Objects</a:t>
            </a:r>
            <a:r>
              <a:rPr lang="en-US" dirty="0"/>
              <a:t> in Programming are created from the </a:t>
            </a:r>
            <a:r>
              <a:rPr lang="en-US" b="1" dirty="0"/>
              <a:t>Class</a:t>
            </a:r>
            <a:r>
              <a:rPr lang="en-US" dirty="0"/>
              <a:t> that Models (describes) the Object</a:t>
            </a:r>
          </a:p>
          <a:p>
            <a:endParaRPr lang="en-US" dirty="0"/>
          </a:p>
          <a:p>
            <a:r>
              <a:rPr lang="en-US" b="1" dirty="0"/>
              <a:t>Object Oriented</a:t>
            </a:r>
            <a:r>
              <a:rPr lang="en-US" dirty="0"/>
              <a:t> – Directed towards the Modeling of Objects</a:t>
            </a:r>
          </a:p>
          <a:p>
            <a:pPr lvl="1"/>
            <a:r>
              <a:rPr lang="en-US" dirty="0"/>
              <a:t>Interacting with objects via their attributes/data and behaviors</a:t>
            </a:r>
          </a:p>
        </p:txBody>
      </p:sp>
      <p:sp>
        <p:nvSpPr>
          <p:cNvPr id="3" name="Title 2">
            <a:extLst>
              <a:ext uri="{FF2B5EF4-FFF2-40B4-BE49-F238E27FC236}">
                <a16:creationId xmlns:a16="http://schemas.microsoft.com/office/drawing/2014/main" id="{6E2B62A5-9C99-0C4E-B7AA-FE31F46621C8}"/>
              </a:ext>
            </a:extLst>
          </p:cNvPr>
          <p:cNvSpPr>
            <a:spLocks noGrp="1"/>
          </p:cNvSpPr>
          <p:nvPr>
            <p:ph type="title"/>
          </p:nvPr>
        </p:nvSpPr>
        <p:spPr/>
        <p:txBody>
          <a:bodyPr/>
          <a:lstStyle/>
          <a:p>
            <a:r>
              <a:rPr lang="en-US" dirty="0"/>
              <a:t>What is Object Oriented Programming?</a:t>
            </a:r>
          </a:p>
        </p:txBody>
      </p:sp>
    </p:spTree>
    <p:extLst>
      <p:ext uri="{BB962C8B-B14F-4D97-AF65-F5344CB8AC3E}">
        <p14:creationId xmlns:p14="http://schemas.microsoft.com/office/powerpoint/2010/main" val="34962806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B8F3788-B691-D346-BABC-AC97382FD981}"/>
              </a:ext>
            </a:extLst>
          </p:cNvPr>
          <p:cNvSpPr>
            <a:spLocks noGrp="1"/>
          </p:cNvSpPr>
          <p:nvPr>
            <p:ph type="body" sz="quarter" idx="10"/>
          </p:nvPr>
        </p:nvSpPr>
        <p:spPr/>
        <p:txBody>
          <a:bodyPr/>
          <a:lstStyle/>
          <a:p>
            <a:r>
              <a:rPr lang="en-US" b="1" dirty="0"/>
              <a:t>Class</a:t>
            </a:r>
            <a:r>
              <a:rPr lang="en-US" dirty="0"/>
              <a:t> – Describes the Object</a:t>
            </a:r>
          </a:p>
          <a:p>
            <a:r>
              <a:rPr lang="en-US" b="1" dirty="0"/>
              <a:t>Object Instance </a:t>
            </a:r>
            <a:r>
              <a:rPr lang="en-US" dirty="0"/>
              <a:t>– An Object that was made from the Class</a:t>
            </a:r>
          </a:p>
          <a:p>
            <a:endParaRPr lang="en-US" dirty="0"/>
          </a:p>
          <a:p>
            <a:r>
              <a:rPr lang="en-US" b="1" dirty="0"/>
              <a:t>Attribute</a:t>
            </a:r>
            <a:r>
              <a:rPr lang="en-US" dirty="0"/>
              <a:t> – A Property of the Object</a:t>
            </a:r>
          </a:p>
          <a:p>
            <a:pPr lvl="1"/>
            <a:r>
              <a:rPr lang="en-US" dirty="0"/>
              <a:t>A Car has Model, Year, Color, etc.</a:t>
            </a:r>
          </a:p>
          <a:p>
            <a:endParaRPr lang="en-US" dirty="0"/>
          </a:p>
          <a:p>
            <a:r>
              <a:rPr lang="en-US" b="1" dirty="0"/>
              <a:t>Method() </a:t>
            </a:r>
            <a:r>
              <a:rPr lang="en-US" dirty="0"/>
              <a:t>– A Behavior of the Object</a:t>
            </a:r>
          </a:p>
          <a:p>
            <a:pPr lvl="1"/>
            <a:r>
              <a:rPr lang="en-US" dirty="0"/>
              <a:t>May Accept Parameters – </a:t>
            </a:r>
            <a:r>
              <a:rPr lang="en-US" dirty="0" err="1"/>
              <a:t>trans_am.update_milage</a:t>
            </a:r>
            <a:r>
              <a:rPr lang="en-US" dirty="0"/>
              <a:t>()</a:t>
            </a:r>
          </a:p>
          <a:p>
            <a:pPr lvl="1"/>
            <a:r>
              <a:rPr lang="en-US" dirty="0"/>
              <a:t>May Return Values – "New mileage: 34,567</a:t>
            </a:r>
          </a:p>
        </p:txBody>
      </p:sp>
      <p:sp>
        <p:nvSpPr>
          <p:cNvPr id="3" name="Title 2">
            <a:extLst>
              <a:ext uri="{FF2B5EF4-FFF2-40B4-BE49-F238E27FC236}">
                <a16:creationId xmlns:a16="http://schemas.microsoft.com/office/drawing/2014/main" id="{29C1AEE0-44B4-744E-905B-427275BAB9B0}"/>
              </a:ext>
            </a:extLst>
          </p:cNvPr>
          <p:cNvSpPr>
            <a:spLocks noGrp="1"/>
          </p:cNvSpPr>
          <p:nvPr>
            <p:ph type="title"/>
          </p:nvPr>
        </p:nvSpPr>
        <p:spPr/>
        <p:txBody>
          <a:bodyPr/>
          <a:lstStyle/>
          <a:p>
            <a:r>
              <a:rPr lang="en-US" dirty="0"/>
              <a:t>OOP Definitions</a:t>
            </a:r>
          </a:p>
        </p:txBody>
      </p:sp>
    </p:spTree>
    <p:extLst>
      <p:ext uri="{BB962C8B-B14F-4D97-AF65-F5344CB8AC3E}">
        <p14:creationId xmlns:p14="http://schemas.microsoft.com/office/powerpoint/2010/main" val="246134037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B8F3788-B691-D346-BABC-AC97382FD981}"/>
              </a:ext>
            </a:extLst>
          </p:cNvPr>
          <p:cNvSpPr>
            <a:spLocks noGrp="1"/>
          </p:cNvSpPr>
          <p:nvPr>
            <p:ph type="body" sz="quarter" idx="10"/>
          </p:nvPr>
        </p:nvSpPr>
        <p:spPr/>
        <p:txBody>
          <a:bodyPr/>
          <a:lstStyle/>
          <a:p>
            <a:r>
              <a:rPr lang="en-US" sz="1800" b="1" dirty="0"/>
              <a:t>Abstraction</a:t>
            </a:r>
            <a:r>
              <a:rPr lang="en-US" sz="1800" dirty="0"/>
              <a:t> – The level of Interaction with the Object</a:t>
            </a:r>
          </a:p>
          <a:p>
            <a:pPr lvl="1"/>
            <a:r>
              <a:rPr lang="en-US" sz="1600" dirty="0"/>
              <a:t>How a Driver interacts with a Car vs. a Mechanic</a:t>
            </a:r>
          </a:p>
          <a:p>
            <a:r>
              <a:rPr lang="en-US" sz="1800" b="1" dirty="0"/>
              <a:t>Composition</a:t>
            </a:r>
            <a:r>
              <a:rPr lang="en-US" sz="1800" dirty="0"/>
              <a:t> – A New Object made from several Objects</a:t>
            </a:r>
          </a:p>
          <a:p>
            <a:pPr lvl="1"/>
            <a:r>
              <a:rPr lang="en-US" sz="1600" dirty="0"/>
              <a:t>A Chess game is created from Players, a Board, Moves and Pieces</a:t>
            </a:r>
          </a:p>
          <a:p>
            <a:r>
              <a:rPr lang="en-US" sz="1800" b="1" dirty="0"/>
              <a:t>Inheritance</a:t>
            </a:r>
            <a:r>
              <a:rPr lang="en-US" sz="1800" dirty="0"/>
              <a:t> – Build Objects by using existing Classes as a Foundation</a:t>
            </a:r>
          </a:p>
          <a:p>
            <a:pPr lvl="1"/>
            <a:r>
              <a:rPr lang="en-US" sz="1600" dirty="0"/>
              <a:t>Class Shape – Has all the attributes and methods of a Shape</a:t>
            </a:r>
          </a:p>
          <a:p>
            <a:pPr lvl="1"/>
            <a:r>
              <a:rPr lang="en-US" sz="1600" dirty="0"/>
              <a:t>Class Circle – Has all the attributes and methods of a Shape and of a Circle. Circle may override some aspects of Shape</a:t>
            </a:r>
          </a:p>
          <a:p>
            <a:r>
              <a:rPr lang="en-US" sz="1800" b="1" dirty="0"/>
              <a:t>Polymorphism</a:t>
            </a:r>
            <a:r>
              <a:rPr lang="en-US" sz="1800" dirty="0"/>
              <a:t> – Treat an an Object differently based on Subclass</a:t>
            </a:r>
          </a:p>
          <a:p>
            <a:pPr lvl="1"/>
            <a:r>
              <a:rPr lang="en-US" sz="1600" dirty="0"/>
              <a:t>Chess Pieces are made from Class Piece and their specific Class e.g. King, Pawn</a:t>
            </a:r>
          </a:p>
          <a:p>
            <a:pPr lvl="1"/>
            <a:r>
              <a:rPr lang="en-US" sz="1600" dirty="0"/>
              <a:t>move() method will differ from King to Pawn to Rook</a:t>
            </a:r>
          </a:p>
          <a:p>
            <a:endParaRPr lang="en-US" dirty="0"/>
          </a:p>
        </p:txBody>
      </p:sp>
      <p:sp>
        <p:nvSpPr>
          <p:cNvPr id="3" name="Title 2">
            <a:extLst>
              <a:ext uri="{FF2B5EF4-FFF2-40B4-BE49-F238E27FC236}">
                <a16:creationId xmlns:a16="http://schemas.microsoft.com/office/drawing/2014/main" id="{29C1AEE0-44B4-744E-905B-427275BAB9B0}"/>
              </a:ext>
            </a:extLst>
          </p:cNvPr>
          <p:cNvSpPr>
            <a:spLocks noGrp="1"/>
          </p:cNvSpPr>
          <p:nvPr>
            <p:ph type="title"/>
          </p:nvPr>
        </p:nvSpPr>
        <p:spPr/>
        <p:txBody>
          <a:bodyPr/>
          <a:lstStyle/>
          <a:p>
            <a:r>
              <a:rPr lang="en-US" dirty="0"/>
              <a:t>OOP Definitions</a:t>
            </a:r>
          </a:p>
        </p:txBody>
      </p:sp>
    </p:spTree>
    <p:extLst>
      <p:ext uri="{BB962C8B-B14F-4D97-AF65-F5344CB8AC3E}">
        <p14:creationId xmlns:p14="http://schemas.microsoft.com/office/powerpoint/2010/main" val="403325292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9DE8B-3B83-1146-A801-BB07727EB1AB}"/>
              </a:ext>
            </a:extLst>
          </p:cNvPr>
          <p:cNvSpPr>
            <a:spLocks noGrp="1"/>
          </p:cNvSpPr>
          <p:nvPr>
            <p:ph type="ctrTitle"/>
          </p:nvPr>
        </p:nvSpPr>
        <p:spPr/>
        <p:txBody>
          <a:bodyPr/>
          <a:lstStyle/>
          <a:p>
            <a:r>
              <a:rPr lang="en-US" b="1" dirty="0"/>
              <a:t>Classes and Objects</a:t>
            </a:r>
            <a:endParaRPr lang="en-US" b="1" dirty="0">
              <a:solidFill>
                <a:schemeClr val="accent2"/>
              </a:solidFill>
            </a:endParaRPr>
          </a:p>
        </p:txBody>
      </p:sp>
    </p:spTree>
    <p:extLst>
      <p:ext uri="{BB962C8B-B14F-4D97-AF65-F5344CB8AC3E}">
        <p14:creationId xmlns:p14="http://schemas.microsoft.com/office/powerpoint/2010/main" val="24180762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4969782-6CED-E442-B111-06D3BB9E57B7}"/>
              </a:ext>
            </a:extLst>
          </p:cNvPr>
          <p:cNvSpPr>
            <a:spLocks noGrp="1"/>
          </p:cNvSpPr>
          <p:nvPr>
            <p:ph type="body" sz="quarter" idx="10"/>
          </p:nvPr>
        </p:nvSpPr>
        <p:spPr/>
        <p:txBody>
          <a:bodyPr/>
          <a:lstStyle/>
          <a:p>
            <a:pPr marL="57150" indent="0">
              <a:buNone/>
            </a:pPr>
            <a:r>
              <a:rPr lang="en-US" dirty="0">
                <a:latin typeface="Courier New" panose="02070309020205020404" pitchFamily="49" charset="0"/>
                <a:cs typeface="Courier New" panose="02070309020205020404" pitchFamily="49" charset="0"/>
              </a:rPr>
              <a:t>class </a:t>
            </a:r>
            <a:r>
              <a:rPr lang="en-US" dirty="0" err="1">
                <a:latin typeface="Courier New" panose="02070309020205020404" pitchFamily="49" charset="0"/>
                <a:cs typeface="Courier New" panose="02070309020205020404" pitchFamily="49" charset="0"/>
              </a:rPr>
              <a:t>MyFirstClass</a:t>
            </a:r>
            <a:r>
              <a:rPr lang="en-US" dirty="0">
                <a:latin typeface="Courier New" panose="02070309020205020404" pitchFamily="49" charset="0"/>
                <a:cs typeface="Courier New" panose="02070309020205020404" pitchFamily="49" charset="0"/>
              </a:rPr>
              <a:t>:</a:t>
            </a:r>
          </a:p>
          <a:p>
            <a:pPr marL="57150" indent="0">
              <a:buNone/>
            </a:pPr>
            <a:r>
              <a:rPr lang="en-US" dirty="0">
                <a:latin typeface="Courier New" panose="02070309020205020404" pitchFamily="49" charset="0"/>
                <a:cs typeface="Courier New" panose="02070309020205020404" pitchFamily="49" charset="0"/>
              </a:rPr>
              <a:t>	pass</a:t>
            </a:r>
          </a:p>
          <a:p>
            <a:pPr marL="57150" indent="0">
              <a:buNone/>
            </a:pPr>
            <a:endParaRPr lang="en-US" dirty="0">
              <a:latin typeface="Courier New" panose="02070309020205020404" pitchFamily="49" charset="0"/>
              <a:cs typeface="Courier New" panose="02070309020205020404" pitchFamily="49" charset="0"/>
            </a:endParaRPr>
          </a:p>
          <a:p>
            <a:pPr marL="57150" indent="0">
              <a:buNone/>
            </a:pPr>
            <a:endParaRPr lang="en-US" dirty="0">
              <a:latin typeface="Courier New" panose="02070309020205020404" pitchFamily="49" charset="0"/>
              <a:cs typeface="Courier New" panose="02070309020205020404" pitchFamily="49" charset="0"/>
            </a:endParaRPr>
          </a:p>
          <a:p>
            <a:pPr marL="57150" indent="0">
              <a:buNone/>
            </a:pPr>
            <a:endParaRPr lang="en-US" dirty="0">
              <a:latin typeface="Courier New" panose="02070309020205020404" pitchFamily="49" charset="0"/>
              <a:cs typeface="Courier New" panose="02070309020205020404" pitchFamily="49" charset="0"/>
            </a:endParaRPr>
          </a:p>
          <a:p>
            <a:pPr marL="57150" indent="0">
              <a:buNone/>
            </a:pPr>
            <a:endParaRPr lang="en-US" dirty="0">
              <a:latin typeface="Courier New" panose="02070309020205020404" pitchFamily="49" charset="0"/>
              <a:cs typeface="Courier New" panose="02070309020205020404" pitchFamily="49" charset="0"/>
            </a:endParaRPr>
          </a:p>
          <a:p>
            <a:pPr marL="57150" indent="0">
              <a:buNone/>
            </a:pPr>
            <a:endParaRPr lang="en-US" dirty="0">
              <a:latin typeface="Courier New" panose="02070309020205020404" pitchFamily="49" charset="0"/>
              <a:cs typeface="Courier New" panose="02070309020205020404" pitchFamily="49" charset="0"/>
            </a:endParaRPr>
          </a:p>
          <a:p>
            <a:pPr marL="57150" indent="0">
              <a:buNone/>
            </a:pPr>
            <a:r>
              <a:rPr lang="en-US" b="1" dirty="0">
                <a:latin typeface="Courier New" panose="02070309020205020404" pitchFamily="49" charset="0"/>
                <a:cs typeface="Courier New" panose="02070309020205020404" pitchFamily="49" charset="0"/>
              </a:rPr>
              <a:t>View </a:t>
            </a:r>
            <a:r>
              <a:rPr lang="en-US" b="1" dirty="0" err="1">
                <a:latin typeface="Courier New" panose="02070309020205020404" pitchFamily="49" charset="0"/>
                <a:cs typeface="Courier New" panose="02070309020205020404" pitchFamily="49" charset="0"/>
              </a:rPr>
              <a:t>my_first_class.py</a:t>
            </a:r>
            <a:r>
              <a:rPr lang="en-US" b="1" dirty="0">
                <a:latin typeface="Courier New" panose="02070309020205020404" pitchFamily="49" charset="0"/>
                <a:cs typeface="Courier New" panose="02070309020205020404" pitchFamily="49" charset="0"/>
              </a:rPr>
              <a:t> </a:t>
            </a:r>
            <a:r>
              <a:rPr lang="en-US" b="1">
                <a:latin typeface="Courier New" panose="02070309020205020404" pitchFamily="49" charset="0"/>
                <a:cs typeface="Courier New" panose="02070309020205020404" pitchFamily="49" charset="0"/>
              </a:rPr>
              <a:t>and point_1</a:t>
            </a:r>
            <a:r>
              <a:rPr lang="en-US" b="1" dirty="0">
                <a:latin typeface="Courier New" panose="02070309020205020404" pitchFamily="49" charset="0"/>
                <a:cs typeface="Courier New" panose="02070309020205020404" pitchFamily="49" charset="0"/>
              </a:rPr>
              <a:t>.py</a:t>
            </a:r>
          </a:p>
        </p:txBody>
      </p:sp>
      <p:sp>
        <p:nvSpPr>
          <p:cNvPr id="3" name="Title 2">
            <a:extLst>
              <a:ext uri="{FF2B5EF4-FFF2-40B4-BE49-F238E27FC236}">
                <a16:creationId xmlns:a16="http://schemas.microsoft.com/office/drawing/2014/main" id="{DB076127-094D-E446-97EB-C0AE7511B537}"/>
              </a:ext>
            </a:extLst>
          </p:cNvPr>
          <p:cNvSpPr>
            <a:spLocks noGrp="1"/>
          </p:cNvSpPr>
          <p:nvPr>
            <p:ph type="title"/>
          </p:nvPr>
        </p:nvSpPr>
        <p:spPr/>
        <p:txBody>
          <a:bodyPr/>
          <a:lstStyle/>
          <a:p>
            <a:r>
              <a:rPr lang="en-US" dirty="0"/>
              <a:t>Python Classes</a:t>
            </a:r>
          </a:p>
        </p:txBody>
      </p:sp>
      <p:graphicFrame>
        <p:nvGraphicFramePr>
          <p:cNvPr id="4" name="Table 3">
            <a:extLst>
              <a:ext uri="{FF2B5EF4-FFF2-40B4-BE49-F238E27FC236}">
                <a16:creationId xmlns:a16="http://schemas.microsoft.com/office/drawing/2014/main" id="{B8A2185B-83C0-F347-9D43-31C9CD41B7DA}"/>
              </a:ext>
            </a:extLst>
          </p:cNvPr>
          <p:cNvGraphicFramePr>
            <a:graphicFrameLocks noGrp="1"/>
          </p:cNvGraphicFramePr>
          <p:nvPr>
            <p:extLst>
              <p:ext uri="{D42A27DB-BD31-4B8C-83A1-F6EECF244321}">
                <p14:modId xmlns:p14="http://schemas.microsoft.com/office/powerpoint/2010/main" val="3261821649"/>
              </p:ext>
            </p:extLst>
          </p:nvPr>
        </p:nvGraphicFramePr>
        <p:xfrm>
          <a:off x="657623" y="2073434"/>
          <a:ext cx="7886700" cy="1645920"/>
        </p:xfrm>
        <a:graphic>
          <a:graphicData uri="http://schemas.openxmlformats.org/drawingml/2006/table">
            <a:tbl>
              <a:tblPr/>
              <a:tblGrid>
                <a:gridCol w="7886700">
                  <a:extLst>
                    <a:ext uri="{9D8B030D-6E8A-4147-A177-3AD203B41FA5}">
                      <a16:colId xmlns:a16="http://schemas.microsoft.com/office/drawing/2014/main" val="380149626"/>
                    </a:ext>
                  </a:extLst>
                </a:gridCol>
              </a:tblGrid>
              <a:tr h="0">
                <a:tc>
                  <a:txBody>
                    <a:bodyPr/>
                    <a:lstStyle/>
                    <a:p>
                      <a:r>
                        <a:rPr lang="en-US" sz="1800" dirty="0">
                          <a:effectLst/>
                          <a:latin typeface="Book Antiqua" panose="02040602050305030304" pitchFamily="18" charset="0"/>
                        </a:rPr>
                        <a:t>The class name must follow standard Python variable naming rules (must start with a letter or underscore, can only be comprised of letters, underscores, or numbers). In addition, the Python style guide (search the web for "PEP 8"), recommends that classes should be named using </a:t>
                      </a:r>
                      <a:r>
                        <a:rPr lang="en-US" sz="1800" b="1" dirty="0">
                          <a:effectLst/>
                          <a:latin typeface="Book Antiqua" panose="02040602050305030304" pitchFamily="18" charset="0"/>
                        </a:rPr>
                        <a:t>CamelCase </a:t>
                      </a:r>
                      <a:r>
                        <a:rPr lang="en-US" sz="1800" dirty="0">
                          <a:effectLst/>
                          <a:latin typeface="Book Antiqua" panose="02040602050305030304" pitchFamily="18" charset="0"/>
                        </a:rPr>
                        <a:t>notation (start with a capital letter, any subsequent words should also start with a capital).</a:t>
                      </a:r>
                    </a:p>
                  </a:txBody>
                  <a:tcPr marL="47625" marR="47625" marT="0" marB="0">
                    <a:lnL>
                      <a:noFill/>
                    </a:lnL>
                    <a:lnR>
                      <a:noFill/>
                    </a:lnR>
                    <a:lnT>
                      <a:noFill/>
                    </a:lnT>
                    <a:lnB>
                      <a:noFill/>
                    </a:lnB>
                  </a:tcPr>
                </a:tc>
                <a:extLst>
                  <a:ext uri="{0D108BD9-81ED-4DB2-BD59-A6C34878D82A}">
                    <a16:rowId xmlns:a16="http://schemas.microsoft.com/office/drawing/2014/main" val="2139528771"/>
                  </a:ext>
                </a:extLst>
              </a:tr>
            </a:tbl>
          </a:graphicData>
        </a:graphic>
      </p:graphicFrame>
    </p:spTree>
    <p:extLst>
      <p:ext uri="{BB962C8B-B14F-4D97-AF65-F5344CB8AC3E}">
        <p14:creationId xmlns:p14="http://schemas.microsoft.com/office/powerpoint/2010/main" val="16943968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47C52A5-E127-8A4D-8790-F39E047414FD}"/>
              </a:ext>
            </a:extLst>
          </p:cNvPr>
          <p:cNvSpPr>
            <a:spLocks noGrp="1"/>
          </p:cNvSpPr>
          <p:nvPr>
            <p:ph type="ctrTitle"/>
          </p:nvPr>
        </p:nvSpPr>
        <p:spPr/>
        <p:txBody>
          <a:bodyPr/>
          <a:lstStyle/>
          <a:p>
            <a:r>
              <a:rPr lang="en-US" dirty="0"/>
              <a:t>Using a </a:t>
            </a:r>
            <a:r>
              <a:rPr lang="en-US" dirty="0">
                <a:solidFill>
                  <a:schemeClr val="accent2"/>
                </a:solidFill>
              </a:rPr>
              <a:t>Python</a:t>
            </a:r>
            <a:r>
              <a:rPr lang="en-US" dirty="0"/>
              <a:t> Interpreter</a:t>
            </a:r>
          </a:p>
        </p:txBody>
      </p:sp>
    </p:spTree>
    <p:extLst>
      <p:ext uri="{BB962C8B-B14F-4D97-AF65-F5344CB8AC3E}">
        <p14:creationId xmlns:p14="http://schemas.microsoft.com/office/powerpoint/2010/main" val="42354528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2363447-E020-0F4A-92D1-076F0189AC7A}"/>
              </a:ext>
            </a:extLst>
          </p:cNvPr>
          <p:cNvSpPr>
            <a:spLocks noGrp="1"/>
          </p:cNvSpPr>
          <p:nvPr>
            <p:ph type="body" sz="quarter" idx="10"/>
          </p:nvPr>
        </p:nvSpPr>
        <p:spPr/>
        <p:txBody>
          <a:bodyPr/>
          <a:lstStyle/>
          <a:p>
            <a:r>
              <a:rPr lang="en-US" sz="1800" dirty="0"/>
              <a:t>Class Methods refer to themselves with the conventional name </a:t>
            </a:r>
            <a:r>
              <a:rPr lang="en-US" sz="1800" b="1" dirty="0">
                <a:latin typeface="Courier New" panose="02070309020205020404" pitchFamily="49" charset="0"/>
                <a:cs typeface="Courier New" panose="02070309020205020404" pitchFamily="49" charset="0"/>
              </a:rPr>
              <a:t>self</a:t>
            </a:r>
          </a:p>
          <a:p>
            <a:r>
              <a:rPr lang="en-US" dirty="0">
                <a:cs typeface="Courier New" panose="02070309020205020404" pitchFamily="49" charset="0"/>
              </a:rPr>
              <a:t>Python methods and functions are identical in definition</a:t>
            </a:r>
          </a:p>
          <a:p>
            <a:pPr lvl="1"/>
            <a:r>
              <a:rPr lang="en-US" b="1" dirty="0">
                <a:latin typeface="Courier New" panose="02070309020205020404" pitchFamily="49" charset="0"/>
                <a:cs typeface="Courier New" panose="02070309020205020404" pitchFamily="49" charset="0"/>
              </a:rPr>
              <a:t>def </a:t>
            </a:r>
            <a:r>
              <a:rPr lang="en-US" b="1" dirty="0" err="1">
                <a:latin typeface="Courier New" panose="02070309020205020404" pitchFamily="49" charset="0"/>
                <a:cs typeface="Courier New" panose="02070309020205020404" pitchFamily="49" charset="0"/>
              </a:rPr>
              <a:t>method_name</a:t>
            </a:r>
            <a:r>
              <a:rPr lang="en-US" b="1" dirty="0">
                <a:latin typeface="Courier New" panose="02070309020205020404" pitchFamily="49" charset="0"/>
                <a:cs typeface="Courier New" panose="02070309020205020404" pitchFamily="49" charset="0"/>
              </a:rPr>
              <a:t>():</a:t>
            </a:r>
            <a:r>
              <a:rPr lang="en-US" dirty="0">
                <a:cs typeface="Courier New" panose="02070309020205020404" pitchFamily="49" charset="0"/>
              </a:rPr>
              <a:t>			</a:t>
            </a:r>
            <a:r>
              <a:rPr lang="en-US" b="1" dirty="0">
                <a:latin typeface="Courier New" panose="02070309020205020404" pitchFamily="49" charset="0"/>
                <a:cs typeface="Courier New" panose="02070309020205020404" pitchFamily="49" charset="0"/>
              </a:rPr>
              <a:t>def </a:t>
            </a:r>
            <a:r>
              <a:rPr lang="en-US" b="1" dirty="0" err="1">
                <a:latin typeface="Courier New" panose="02070309020205020404" pitchFamily="49" charset="0"/>
                <a:cs typeface="Courier New" panose="02070309020205020404" pitchFamily="49" charset="0"/>
              </a:rPr>
              <a:t>function_name</a:t>
            </a:r>
            <a:r>
              <a:rPr lang="en-US" b="1" dirty="0">
                <a:latin typeface="Courier New" panose="02070309020205020404" pitchFamily="49" charset="0"/>
                <a:cs typeface="Courier New" panose="02070309020205020404" pitchFamily="49" charset="0"/>
              </a:rPr>
              <a:t>()</a:t>
            </a:r>
          </a:p>
          <a:p>
            <a:pPr lvl="1"/>
            <a:r>
              <a:rPr lang="en-US" dirty="0">
                <a:cs typeface="Courier New" panose="02070309020205020404" pitchFamily="49" charset="0"/>
              </a:rPr>
              <a:t>All methods have one required argument - </a:t>
            </a:r>
            <a:r>
              <a:rPr lang="en-US" dirty="0">
                <a:latin typeface="Courier New" panose="02070309020205020404" pitchFamily="49" charset="0"/>
                <a:cs typeface="Courier New" panose="02070309020205020404" pitchFamily="49" charset="0"/>
              </a:rPr>
              <a:t>self</a:t>
            </a:r>
          </a:p>
          <a:p>
            <a:pPr lvl="1"/>
            <a:r>
              <a:rPr lang="en-US" dirty="0">
                <a:cs typeface="Courier New" panose="02070309020205020404" pitchFamily="49" charset="0"/>
              </a:rPr>
              <a:t>The </a:t>
            </a:r>
            <a:r>
              <a:rPr lang="en-US" dirty="0">
                <a:latin typeface="Courier New" panose="02070309020205020404" pitchFamily="49" charset="0"/>
                <a:cs typeface="Courier New" panose="02070309020205020404" pitchFamily="49" charset="0"/>
              </a:rPr>
              <a:t>self</a:t>
            </a:r>
            <a:r>
              <a:rPr lang="en-US" dirty="0">
                <a:cs typeface="Courier New" panose="02070309020205020404" pitchFamily="49" charset="0"/>
              </a:rPr>
              <a:t> argument is simply a reference to the object the method is being invoked on</a:t>
            </a:r>
          </a:p>
          <a:p>
            <a:pPr lvl="1"/>
            <a:r>
              <a:rPr lang="en-US" dirty="0">
                <a:cs typeface="Courier New" panose="02070309020205020404" pitchFamily="49" charset="0"/>
              </a:rPr>
              <a:t>The </a:t>
            </a:r>
            <a:r>
              <a:rPr lang="en-US" dirty="0">
                <a:latin typeface="Courier New" panose="02070309020205020404" pitchFamily="49" charset="0"/>
                <a:cs typeface="Courier New" panose="02070309020205020404" pitchFamily="49" charset="0"/>
              </a:rPr>
              <a:t>self</a:t>
            </a:r>
            <a:r>
              <a:rPr lang="en-US" dirty="0">
                <a:cs typeface="Courier New" panose="02070309020205020404" pitchFamily="49" charset="0"/>
              </a:rPr>
              <a:t> argument is implied</a:t>
            </a:r>
          </a:p>
          <a:p>
            <a:pPr lvl="1"/>
            <a:r>
              <a:rPr lang="en-US" dirty="0">
                <a:cs typeface="Courier New" panose="02070309020205020404" pitchFamily="49" charset="0"/>
              </a:rPr>
              <a:t>Multiple arguments can be supplied to methods</a:t>
            </a:r>
          </a:p>
          <a:p>
            <a:pPr marL="63500" indent="0">
              <a:buNone/>
            </a:pPr>
            <a:endParaRPr lang="en-US" b="1" dirty="0">
              <a:latin typeface="Courier New" panose="02070309020205020404" pitchFamily="49" charset="0"/>
              <a:cs typeface="Courier New" panose="02070309020205020404" pitchFamily="49" charset="0"/>
            </a:endParaRPr>
          </a:p>
          <a:p>
            <a:pPr marL="63500" indent="0">
              <a:buNone/>
            </a:pPr>
            <a:r>
              <a:rPr lang="en-US" b="1" dirty="0">
                <a:latin typeface="Courier New" panose="02070309020205020404" pitchFamily="49" charset="0"/>
                <a:cs typeface="Courier New" panose="02070309020205020404" pitchFamily="49" charset="0"/>
              </a:rPr>
              <a:t>View point_2.py</a:t>
            </a:r>
          </a:p>
        </p:txBody>
      </p:sp>
      <p:sp>
        <p:nvSpPr>
          <p:cNvPr id="3" name="Title 2">
            <a:extLst>
              <a:ext uri="{FF2B5EF4-FFF2-40B4-BE49-F238E27FC236}">
                <a16:creationId xmlns:a16="http://schemas.microsoft.com/office/drawing/2014/main" id="{8DCF82E0-D179-304C-9D44-EF0E64D1A6E9}"/>
              </a:ext>
            </a:extLst>
          </p:cNvPr>
          <p:cNvSpPr>
            <a:spLocks noGrp="1"/>
          </p:cNvSpPr>
          <p:nvPr>
            <p:ph type="title"/>
          </p:nvPr>
        </p:nvSpPr>
        <p:spPr/>
        <p:txBody>
          <a:bodyPr/>
          <a:lstStyle/>
          <a:p>
            <a:r>
              <a:rPr lang="en-US" dirty="0"/>
              <a:t>Python Classes</a:t>
            </a:r>
          </a:p>
        </p:txBody>
      </p:sp>
    </p:spTree>
    <p:extLst>
      <p:ext uri="{BB962C8B-B14F-4D97-AF65-F5344CB8AC3E}">
        <p14:creationId xmlns:p14="http://schemas.microsoft.com/office/powerpoint/2010/main" val="316911613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7FEA6D9-5913-424D-B54C-B92312A716D7}"/>
              </a:ext>
            </a:extLst>
          </p:cNvPr>
          <p:cNvSpPr>
            <a:spLocks noGrp="1"/>
          </p:cNvSpPr>
          <p:nvPr>
            <p:ph type="body" sz="quarter" idx="10"/>
          </p:nvPr>
        </p:nvSpPr>
        <p:spPr/>
        <p:txBody>
          <a:bodyPr/>
          <a:lstStyle/>
          <a:p>
            <a:r>
              <a:rPr lang="en-US" b="1" dirty="0">
                <a:latin typeface="Courier New" panose="02070309020205020404" pitchFamily="49" charset="0"/>
                <a:cs typeface="Courier New" panose="02070309020205020404" pitchFamily="49" charset="0"/>
              </a:rPr>
              <a:t>__</a:t>
            </a:r>
            <a:r>
              <a:rPr lang="en-US" b="1" dirty="0" err="1">
                <a:latin typeface="Courier New" panose="02070309020205020404" pitchFamily="49" charset="0"/>
                <a:cs typeface="Courier New" panose="02070309020205020404" pitchFamily="49" charset="0"/>
              </a:rPr>
              <a:t>init</a:t>
            </a:r>
            <a:r>
              <a:rPr lang="en-US" b="1" dirty="0">
                <a:latin typeface="Courier New" panose="02070309020205020404" pitchFamily="49" charset="0"/>
                <a:cs typeface="Courier New" panose="02070309020205020404" pitchFamily="49" charset="0"/>
              </a:rPr>
              <a:t>__</a:t>
            </a:r>
          </a:p>
          <a:p>
            <a:pPr lvl="1"/>
            <a:r>
              <a:rPr lang="en-US" dirty="0">
                <a:latin typeface="+mn-lt"/>
                <a:cs typeface="Courier New" panose="02070309020205020404" pitchFamily="49" charset="0"/>
              </a:rPr>
              <a:t>Two underscores in Python is pronounced </a:t>
            </a:r>
            <a:r>
              <a:rPr lang="en-US" dirty="0" err="1">
                <a:latin typeface="+mn-lt"/>
                <a:cs typeface="Courier New" panose="02070309020205020404" pitchFamily="49" charset="0"/>
              </a:rPr>
              <a:t>dunder</a:t>
            </a:r>
            <a:r>
              <a:rPr lang="en-US" dirty="0">
                <a:latin typeface="+mn-lt"/>
                <a:cs typeface="Courier New" panose="02070309020205020404" pitchFamily="49" charset="0"/>
              </a:rPr>
              <a:t> </a:t>
            </a:r>
          </a:p>
          <a:p>
            <a:pPr lvl="1"/>
            <a:r>
              <a:rPr lang="en-US" dirty="0" err="1">
                <a:latin typeface="+mn-lt"/>
                <a:cs typeface="Courier New" panose="02070309020205020404" pitchFamily="49" charset="0"/>
              </a:rPr>
              <a:t>dunder</a:t>
            </a:r>
            <a:r>
              <a:rPr lang="en-US" dirty="0">
                <a:latin typeface="+mn-lt"/>
                <a:cs typeface="Courier New" panose="02070309020205020404" pitchFamily="49" charset="0"/>
              </a:rPr>
              <a:t> has a special meaning in Python it causes the Python interpreter to perform Name Mangling </a:t>
            </a:r>
          </a:p>
          <a:p>
            <a:pPr lvl="1"/>
            <a:r>
              <a:rPr lang="en-US" dirty="0">
                <a:latin typeface="+mn-lt"/>
                <a:cs typeface="Courier New" panose="02070309020205020404" pitchFamily="49" charset="0"/>
              </a:rPr>
              <a:t>Name Mangling is a way Python tries to avoid method name collisions</a:t>
            </a:r>
          </a:p>
          <a:p>
            <a:pPr lvl="1"/>
            <a:endParaRPr lang="en-US" dirty="0">
              <a:latin typeface="+mn-lt"/>
              <a:cs typeface="Courier New" panose="02070309020205020404" pitchFamily="49" charset="0"/>
            </a:endParaRPr>
          </a:p>
          <a:p>
            <a:pPr lvl="1"/>
            <a:r>
              <a:rPr lang="en-US" dirty="0">
                <a:latin typeface="+mn-lt"/>
                <a:cs typeface="Courier New" panose="02070309020205020404" pitchFamily="49" charset="0"/>
              </a:rPr>
              <a:t>Use </a:t>
            </a:r>
            <a:r>
              <a:rPr lang="en-US" b="1" dirty="0">
                <a:latin typeface="Courier New" panose="02070309020205020404" pitchFamily="49" charset="0"/>
                <a:cs typeface="Courier New" panose="02070309020205020404" pitchFamily="49" charset="0"/>
              </a:rPr>
              <a:t>__</a:t>
            </a:r>
            <a:r>
              <a:rPr lang="en-US" b="1" dirty="0" err="1">
                <a:latin typeface="Courier New" panose="02070309020205020404" pitchFamily="49" charset="0"/>
                <a:cs typeface="Courier New" panose="02070309020205020404" pitchFamily="49" charset="0"/>
              </a:rPr>
              <a:t>init</a:t>
            </a:r>
            <a:r>
              <a:rPr lang="en-US" b="1" dirty="0">
                <a:latin typeface="Courier New" panose="02070309020205020404" pitchFamily="49" charset="0"/>
                <a:cs typeface="Courier New" panose="02070309020205020404" pitchFamily="49" charset="0"/>
              </a:rPr>
              <a:t>__ </a:t>
            </a:r>
            <a:r>
              <a:rPr lang="en-US" dirty="0">
                <a:latin typeface="+mn-lt"/>
                <a:cs typeface="Courier New" panose="02070309020205020404" pitchFamily="49" charset="0"/>
              </a:rPr>
              <a:t>to initialize the object attributes</a:t>
            </a:r>
          </a:p>
          <a:p>
            <a:pPr lvl="1"/>
            <a:endParaRPr lang="en-US" dirty="0">
              <a:latin typeface="+mn-lt"/>
              <a:cs typeface="Courier New" panose="02070309020205020404" pitchFamily="49" charset="0"/>
            </a:endParaRPr>
          </a:p>
          <a:p>
            <a:pPr lvl="1"/>
            <a:endParaRPr lang="en-US" dirty="0">
              <a:latin typeface="+mn-lt"/>
              <a:cs typeface="Courier New" panose="02070309020205020404" pitchFamily="49" charset="0"/>
            </a:endParaRPr>
          </a:p>
          <a:p>
            <a:pPr marL="63500" indent="0">
              <a:buNone/>
            </a:pPr>
            <a:r>
              <a:rPr lang="en-US" b="1" dirty="0">
                <a:latin typeface="Courier New" panose="02070309020205020404" pitchFamily="49" charset="0"/>
                <a:cs typeface="Courier New" panose="02070309020205020404" pitchFamily="49" charset="0"/>
              </a:rPr>
              <a:t>View point_3.py and point_4.py</a:t>
            </a:r>
          </a:p>
        </p:txBody>
      </p:sp>
      <p:sp>
        <p:nvSpPr>
          <p:cNvPr id="3" name="Title 2">
            <a:extLst>
              <a:ext uri="{FF2B5EF4-FFF2-40B4-BE49-F238E27FC236}">
                <a16:creationId xmlns:a16="http://schemas.microsoft.com/office/drawing/2014/main" id="{4DFEE6D0-6656-2E41-AD61-1A2979024494}"/>
              </a:ext>
            </a:extLst>
          </p:cNvPr>
          <p:cNvSpPr>
            <a:spLocks noGrp="1"/>
          </p:cNvSpPr>
          <p:nvPr>
            <p:ph type="title"/>
          </p:nvPr>
        </p:nvSpPr>
        <p:spPr/>
        <p:txBody>
          <a:bodyPr/>
          <a:lstStyle/>
          <a:p>
            <a:r>
              <a:rPr lang="en-US" dirty="0"/>
              <a:t>Class Initialization</a:t>
            </a:r>
          </a:p>
        </p:txBody>
      </p:sp>
    </p:spTree>
    <p:extLst>
      <p:ext uri="{BB962C8B-B14F-4D97-AF65-F5344CB8AC3E}">
        <p14:creationId xmlns:p14="http://schemas.microsoft.com/office/powerpoint/2010/main" val="334345547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FBAE28A-1E30-7E4A-B76B-1BB2C6F7FC37}"/>
              </a:ext>
            </a:extLst>
          </p:cNvPr>
          <p:cNvSpPr>
            <a:spLocks noGrp="1"/>
          </p:cNvSpPr>
          <p:nvPr>
            <p:ph type="body" sz="quarter" idx="10"/>
          </p:nvPr>
        </p:nvSpPr>
        <p:spPr/>
        <p:txBody>
          <a:bodyPr/>
          <a:lstStyle/>
          <a:p>
            <a:r>
              <a:rPr lang="en-US" sz="3200" dirty="0"/>
              <a:t>Package</a:t>
            </a:r>
          </a:p>
          <a:p>
            <a:pPr lvl="1"/>
            <a:r>
              <a:rPr lang="en-US" sz="2800" dirty="0"/>
              <a:t>Module</a:t>
            </a:r>
          </a:p>
          <a:p>
            <a:pPr lvl="2"/>
            <a:r>
              <a:rPr lang="en-US" sz="2400" dirty="0"/>
              <a:t>Class</a:t>
            </a:r>
          </a:p>
          <a:p>
            <a:pPr lvl="3"/>
            <a:r>
              <a:rPr lang="en-US" sz="2000" dirty="0"/>
              <a:t>Method</a:t>
            </a:r>
          </a:p>
          <a:p>
            <a:pPr lvl="3"/>
            <a:r>
              <a:rPr lang="en-US" sz="2000" dirty="0"/>
              <a:t>Attribute</a:t>
            </a:r>
          </a:p>
          <a:p>
            <a:pPr marL="57150" indent="0">
              <a:buNone/>
            </a:pPr>
            <a:endParaRPr lang="en-US" dirty="0"/>
          </a:p>
        </p:txBody>
      </p:sp>
      <p:sp>
        <p:nvSpPr>
          <p:cNvPr id="3" name="Text Placeholder 2">
            <a:extLst>
              <a:ext uri="{FF2B5EF4-FFF2-40B4-BE49-F238E27FC236}">
                <a16:creationId xmlns:a16="http://schemas.microsoft.com/office/drawing/2014/main" id="{5B6E6964-C666-5A42-A009-F49D3DB27776}"/>
              </a:ext>
            </a:extLst>
          </p:cNvPr>
          <p:cNvSpPr>
            <a:spLocks noGrp="1"/>
          </p:cNvSpPr>
          <p:nvPr>
            <p:ph type="body" sz="quarter" idx="11"/>
          </p:nvPr>
        </p:nvSpPr>
        <p:spPr>
          <a:xfrm>
            <a:off x="2743200" y="1205898"/>
            <a:ext cx="5898866" cy="3521550"/>
          </a:xfrm>
        </p:spPr>
        <p:txBody>
          <a:bodyPr/>
          <a:lstStyle/>
          <a:p>
            <a:pPr marL="57150" indent="0">
              <a:buNone/>
            </a:pPr>
            <a:r>
              <a:rPr lang="en-US" sz="1400" dirty="0" err="1">
                <a:latin typeface="Courier New" panose="02070309020205020404" pitchFamily="49" charset="0"/>
                <a:cs typeface="Courier New" panose="02070309020205020404" pitchFamily="49" charset="0"/>
              </a:rPr>
              <a:t>parent_directory</a:t>
            </a:r>
            <a:r>
              <a:rPr lang="en-US" sz="1400" dirty="0">
                <a:latin typeface="Courier New" panose="02070309020205020404" pitchFamily="49" charset="0"/>
                <a:cs typeface="Courier New" panose="02070309020205020404" pitchFamily="49" charset="0"/>
              </a:rPr>
              <a:t>/ </a:t>
            </a:r>
          </a:p>
          <a:p>
            <a:pPr marL="57150" indent="0">
              <a:buNone/>
            </a:pP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main.py</a:t>
            </a:r>
            <a:r>
              <a:rPr lang="en-US" sz="1400" dirty="0">
                <a:latin typeface="Courier New" panose="02070309020205020404" pitchFamily="49" charset="0"/>
                <a:cs typeface="Courier New" panose="02070309020205020404" pitchFamily="49" charset="0"/>
              </a:rPr>
              <a:t> </a:t>
            </a:r>
          </a:p>
          <a:p>
            <a:pPr marL="57150" indent="0">
              <a:buNone/>
            </a:pPr>
            <a:r>
              <a:rPr lang="en-US" sz="1400" dirty="0">
                <a:latin typeface="Courier New" panose="02070309020205020404" pitchFamily="49" charset="0"/>
                <a:cs typeface="Courier New" panose="02070309020205020404" pitchFamily="49" charset="0"/>
              </a:rPr>
              <a:t>	ecommerce/</a:t>
            </a:r>
            <a:r>
              <a:rPr lang="en-US" sz="1400" dirty="0">
                <a:latin typeface="Courier New" panose="02070309020205020404" pitchFamily="49" charset="0"/>
                <a:cs typeface="Courier New" panose="02070309020205020404" pitchFamily="49" charset="0"/>
                <a:sym typeface="Wingdings" pitchFamily="2" charset="2"/>
              </a:rPr>
              <a:t>          Package</a:t>
            </a:r>
            <a:endParaRPr lang="en-US" sz="1400" dirty="0">
              <a:latin typeface="Courier New" panose="02070309020205020404" pitchFamily="49" charset="0"/>
              <a:cs typeface="Courier New" panose="02070309020205020404" pitchFamily="49" charset="0"/>
            </a:endParaRPr>
          </a:p>
          <a:p>
            <a:pPr marL="57150" indent="0">
              <a:buNone/>
            </a:pPr>
            <a:r>
              <a:rPr lang="en-US" sz="1400" dirty="0">
                <a:latin typeface="Courier New" panose="02070309020205020404" pitchFamily="49" charset="0"/>
                <a:cs typeface="Courier New" panose="02070309020205020404" pitchFamily="49" charset="0"/>
              </a:rPr>
              <a:t>		__</a:t>
            </a:r>
            <a:r>
              <a:rPr lang="en-US" sz="1400" dirty="0" err="1">
                <a:latin typeface="Courier New" panose="02070309020205020404" pitchFamily="49" charset="0"/>
                <a:cs typeface="Courier New" panose="02070309020205020404" pitchFamily="49" charset="0"/>
              </a:rPr>
              <a:t>init</a:t>
            </a:r>
            <a:r>
              <a:rPr lang="en-US" sz="1400" dirty="0">
                <a:latin typeface="Courier New" panose="02070309020205020404" pitchFamily="49" charset="0"/>
                <a:cs typeface="Courier New" panose="02070309020205020404" pitchFamily="49" charset="0"/>
              </a:rPr>
              <a:t>__.</a:t>
            </a:r>
            <a:r>
              <a:rPr lang="en-US" sz="1400" dirty="0" err="1">
                <a:latin typeface="Courier New" panose="02070309020205020404" pitchFamily="49" charset="0"/>
                <a:cs typeface="Courier New" panose="02070309020205020404" pitchFamily="49" charset="0"/>
              </a:rPr>
              <a:t>py</a:t>
            </a:r>
            <a:r>
              <a:rPr lang="en-US" sz="1400" dirty="0">
                <a:latin typeface="Courier New" panose="02070309020205020404" pitchFamily="49" charset="0"/>
                <a:cs typeface="Courier New" panose="02070309020205020404" pitchFamily="49" charset="0"/>
              </a:rPr>
              <a:t>  </a:t>
            </a:r>
            <a:r>
              <a:rPr lang="en-US" sz="1400" dirty="0">
                <a:latin typeface="Courier New" panose="02070309020205020404" pitchFamily="49" charset="0"/>
                <a:cs typeface="Courier New" panose="02070309020205020404" pitchFamily="49" charset="0"/>
                <a:sym typeface="Wingdings" pitchFamily="2" charset="2"/>
              </a:rPr>
              <a:t> Indicates Package</a:t>
            </a:r>
            <a:endParaRPr lang="en-US" sz="1400" dirty="0">
              <a:latin typeface="Courier New" panose="02070309020205020404" pitchFamily="49" charset="0"/>
              <a:cs typeface="Courier New" panose="02070309020205020404" pitchFamily="49" charset="0"/>
            </a:endParaRPr>
          </a:p>
          <a:p>
            <a:pPr marL="57150" indent="0">
              <a:buNone/>
            </a:pP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database.py</a:t>
            </a:r>
            <a:r>
              <a:rPr lang="en-US" sz="1400" dirty="0">
                <a:latin typeface="Courier New" panose="02070309020205020404" pitchFamily="49" charset="0"/>
                <a:cs typeface="Courier New" panose="02070309020205020404" pitchFamily="49" charset="0"/>
              </a:rPr>
              <a:t>  </a:t>
            </a:r>
            <a:r>
              <a:rPr lang="en-US" sz="1400" dirty="0">
                <a:latin typeface="Courier New" panose="02070309020205020404" pitchFamily="49" charset="0"/>
                <a:cs typeface="Courier New" panose="02070309020205020404" pitchFamily="49" charset="0"/>
                <a:sym typeface="Wingdings" pitchFamily="2" charset="2"/>
              </a:rPr>
              <a:t> Module with Class</a:t>
            </a:r>
            <a:endParaRPr lang="en-US" sz="1400" dirty="0">
              <a:latin typeface="Courier New" panose="02070309020205020404" pitchFamily="49" charset="0"/>
              <a:cs typeface="Courier New" panose="02070309020205020404" pitchFamily="49" charset="0"/>
            </a:endParaRPr>
          </a:p>
          <a:p>
            <a:pPr marL="57150" indent="0">
              <a:buNone/>
            </a:pP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products.py</a:t>
            </a:r>
            <a:r>
              <a:rPr lang="en-US" sz="1400" dirty="0">
                <a:latin typeface="Courier New" panose="02070309020205020404" pitchFamily="49" charset="0"/>
                <a:cs typeface="Courier New" panose="02070309020205020404" pitchFamily="49" charset="0"/>
              </a:rPr>
              <a:t>  </a:t>
            </a:r>
            <a:r>
              <a:rPr lang="en-US" sz="1400" dirty="0">
                <a:latin typeface="Courier New" panose="02070309020205020404" pitchFamily="49" charset="0"/>
                <a:cs typeface="Courier New" panose="02070309020205020404" pitchFamily="49" charset="0"/>
                <a:sym typeface="Wingdings" pitchFamily="2" charset="2"/>
              </a:rPr>
              <a:t> Module with Class</a:t>
            </a:r>
            <a:endParaRPr lang="en-US" sz="1400" dirty="0">
              <a:latin typeface="Courier New" panose="02070309020205020404" pitchFamily="49" charset="0"/>
              <a:cs typeface="Courier New" panose="02070309020205020404" pitchFamily="49" charset="0"/>
            </a:endParaRPr>
          </a:p>
          <a:p>
            <a:pPr marL="57150" indent="0">
              <a:buNone/>
            </a:pPr>
            <a:r>
              <a:rPr lang="en-US" sz="1400" dirty="0">
                <a:latin typeface="Courier New" panose="02070309020205020404" pitchFamily="49" charset="0"/>
                <a:cs typeface="Courier New" panose="02070309020205020404" pitchFamily="49" charset="0"/>
              </a:rPr>
              <a:t>		payments/             </a:t>
            </a:r>
            <a:r>
              <a:rPr lang="en-US" sz="1400" dirty="0">
                <a:latin typeface="Courier New" panose="02070309020205020404" pitchFamily="49" charset="0"/>
                <a:cs typeface="Courier New" panose="02070309020205020404" pitchFamily="49" charset="0"/>
                <a:sym typeface="Wingdings" pitchFamily="2" charset="2"/>
              </a:rPr>
              <a:t> Package</a:t>
            </a:r>
            <a:endParaRPr lang="en-US" sz="1400" dirty="0">
              <a:latin typeface="Courier New" panose="02070309020205020404" pitchFamily="49" charset="0"/>
              <a:cs typeface="Courier New" panose="02070309020205020404" pitchFamily="49" charset="0"/>
            </a:endParaRPr>
          </a:p>
          <a:p>
            <a:pPr marL="57150" indent="0">
              <a:buNone/>
            </a:pPr>
            <a:r>
              <a:rPr lang="en-US" sz="1400" dirty="0">
                <a:latin typeface="Courier New" panose="02070309020205020404" pitchFamily="49" charset="0"/>
                <a:cs typeface="Courier New" panose="02070309020205020404" pitchFamily="49" charset="0"/>
              </a:rPr>
              <a:t>			__</a:t>
            </a:r>
            <a:r>
              <a:rPr lang="en-US" sz="1400" dirty="0" err="1">
                <a:latin typeface="Courier New" panose="02070309020205020404" pitchFamily="49" charset="0"/>
                <a:cs typeface="Courier New" panose="02070309020205020404" pitchFamily="49" charset="0"/>
              </a:rPr>
              <a:t>init</a:t>
            </a:r>
            <a:r>
              <a:rPr lang="en-US" sz="1400" dirty="0">
                <a:latin typeface="Courier New" panose="02070309020205020404" pitchFamily="49" charset="0"/>
                <a:cs typeface="Courier New" panose="02070309020205020404" pitchFamily="49" charset="0"/>
              </a:rPr>
              <a:t>__.</a:t>
            </a:r>
            <a:r>
              <a:rPr lang="en-US" sz="1400" dirty="0" err="1">
                <a:latin typeface="Courier New" panose="02070309020205020404" pitchFamily="49" charset="0"/>
                <a:cs typeface="Courier New" panose="02070309020205020404" pitchFamily="49" charset="0"/>
              </a:rPr>
              <a:t>py</a:t>
            </a:r>
            <a:r>
              <a:rPr lang="en-US" sz="1400" dirty="0">
                <a:latin typeface="Courier New" panose="02070309020205020404" pitchFamily="49" charset="0"/>
                <a:cs typeface="Courier New" panose="02070309020205020404" pitchFamily="49" charset="0"/>
              </a:rPr>
              <a:t>     </a:t>
            </a:r>
            <a:r>
              <a:rPr lang="en-US" sz="1400" dirty="0">
                <a:latin typeface="Courier New" panose="02070309020205020404" pitchFamily="49" charset="0"/>
                <a:cs typeface="Courier New" panose="02070309020205020404" pitchFamily="49" charset="0"/>
                <a:sym typeface="Wingdings" pitchFamily="2" charset="2"/>
              </a:rPr>
              <a:t> Indicates Package</a:t>
            </a:r>
            <a:endParaRPr lang="en-US" sz="1400" dirty="0">
              <a:latin typeface="Courier New" panose="02070309020205020404" pitchFamily="49" charset="0"/>
              <a:cs typeface="Courier New" panose="02070309020205020404" pitchFamily="49" charset="0"/>
            </a:endParaRPr>
          </a:p>
          <a:p>
            <a:pPr marL="57150" indent="0">
              <a:buNone/>
            </a:pP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paypal.py</a:t>
            </a:r>
            <a:r>
              <a:rPr lang="en-US" sz="1400" dirty="0">
                <a:latin typeface="Courier New" panose="02070309020205020404" pitchFamily="49" charset="0"/>
                <a:cs typeface="Courier New" panose="02070309020205020404" pitchFamily="49" charset="0"/>
              </a:rPr>
              <a:t>       </a:t>
            </a:r>
            <a:r>
              <a:rPr lang="en-US" sz="1400" dirty="0">
                <a:latin typeface="Courier New" panose="02070309020205020404" pitchFamily="49" charset="0"/>
                <a:cs typeface="Courier New" panose="02070309020205020404" pitchFamily="49" charset="0"/>
                <a:sym typeface="Wingdings" pitchFamily="2" charset="2"/>
              </a:rPr>
              <a:t></a:t>
            </a:r>
            <a:r>
              <a:rPr lang="en-US" sz="1400" dirty="0">
                <a:latin typeface="Courier New" panose="02070309020205020404" pitchFamily="49" charset="0"/>
                <a:cs typeface="Courier New" panose="02070309020205020404" pitchFamily="49" charset="0"/>
              </a:rPr>
              <a:t> Module with Class</a:t>
            </a:r>
          </a:p>
          <a:p>
            <a:pPr marL="57150" indent="0">
              <a:buNone/>
            </a:pP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authorizenet.py</a:t>
            </a:r>
            <a:r>
              <a:rPr lang="en-US" sz="1400" dirty="0">
                <a:latin typeface="Courier New" panose="02070309020205020404" pitchFamily="49" charset="0"/>
                <a:cs typeface="Courier New" panose="02070309020205020404" pitchFamily="49" charset="0"/>
              </a:rPr>
              <a:t> </a:t>
            </a:r>
            <a:r>
              <a:rPr lang="en-US" sz="1400" dirty="0">
                <a:latin typeface="Courier New" panose="02070309020205020404" pitchFamily="49" charset="0"/>
                <a:cs typeface="Courier New" panose="02070309020205020404" pitchFamily="49" charset="0"/>
                <a:sym typeface="Wingdings" pitchFamily="2" charset="2"/>
              </a:rPr>
              <a:t> Module with Class</a:t>
            </a:r>
            <a:endParaRPr lang="en-US" sz="1400" dirty="0">
              <a:latin typeface="Courier New" panose="02070309020205020404" pitchFamily="49" charset="0"/>
              <a:cs typeface="Courier New" panose="02070309020205020404" pitchFamily="49" charset="0"/>
            </a:endParaRPr>
          </a:p>
          <a:p>
            <a:endParaRPr lang="en-US" dirty="0"/>
          </a:p>
        </p:txBody>
      </p:sp>
      <p:sp>
        <p:nvSpPr>
          <p:cNvPr id="4" name="Title 3">
            <a:extLst>
              <a:ext uri="{FF2B5EF4-FFF2-40B4-BE49-F238E27FC236}">
                <a16:creationId xmlns:a16="http://schemas.microsoft.com/office/drawing/2014/main" id="{826ABA48-A75F-E545-ABE7-ED8189209614}"/>
              </a:ext>
            </a:extLst>
          </p:cNvPr>
          <p:cNvSpPr>
            <a:spLocks noGrp="1"/>
          </p:cNvSpPr>
          <p:nvPr>
            <p:ph type="title"/>
          </p:nvPr>
        </p:nvSpPr>
        <p:spPr/>
        <p:txBody>
          <a:bodyPr/>
          <a:lstStyle/>
          <a:p>
            <a:r>
              <a:rPr lang="en-US" dirty="0"/>
              <a:t>Class Packaging – Python Packages</a:t>
            </a:r>
          </a:p>
        </p:txBody>
      </p:sp>
    </p:spTree>
    <p:extLst>
      <p:ext uri="{BB962C8B-B14F-4D97-AF65-F5344CB8AC3E}">
        <p14:creationId xmlns:p14="http://schemas.microsoft.com/office/powerpoint/2010/main" val="100373437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18AF169-2A56-BB4A-A94F-1B6BEB5B12BC}"/>
              </a:ext>
            </a:extLst>
          </p:cNvPr>
          <p:cNvSpPr>
            <a:spLocks noGrp="1"/>
          </p:cNvSpPr>
          <p:nvPr>
            <p:ph type="body" sz="quarter" idx="10"/>
          </p:nvPr>
        </p:nvSpPr>
        <p:spPr/>
        <p:txBody>
          <a:bodyPr/>
          <a:lstStyle/>
          <a:p>
            <a:r>
              <a:rPr lang="en-US" dirty="0"/>
              <a:t>Python does not enforce Access Control</a:t>
            </a:r>
          </a:p>
          <a:p>
            <a:r>
              <a:rPr lang="en-US" dirty="0"/>
              <a:t>Other OO Languages use keywords</a:t>
            </a:r>
          </a:p>
          <a:p>
            <a:pPr lvl="1"/>
            <a:r>
              <a:rPr lang="en-US" sz="1600" dirty="0">
                <a:latin typeface="Courier New" panose="02070309020205020404" pitchFamily="49" charset="0"/>
                <a:cs typeface="Courier New" panose="02070309020205020404" pitchFamily="49" charset="0"/>
              </a:rPr>
              <a:t>private</a:t>
            </a:r>
          </a:p>
          <a:p>
            <a:pPr lvl="1"/>
            <a:r>
              <a:rPr lang="en-US" sz="1600" dirty="0">
                <a:latin typeface="Courier New" panose="02070309020205020404" pitchFamily="49" charset="0"/>
                <a:cs typeface="Courier New" panose="02070309020205020404" pitchFamily="49" charset="0"/>
              </a:rPr>
              <a:t>protected</a:t>
            </a:r>
          </a:p>
          <a:p>
            <a:pPr lvl="1"/>
            <a:r>
              <a:rPr lang="en-US" sz="1600" dirty="0">
                <a:latin typeface="Courier New" panose="02070309020205020404" pitchFamily="49" charset="0"/>
                <a:cs typeface="Courier New" panose="02070309020205020404" pitchFamily="49" charset="0"/>
              </a:rPr>
              <a:t>public</a:t>
            </a:r>
          </a:p>
          <a:p>
            <a:r>
              <a:rPr lang="en-US" dirty="0">
                <a:latin typeface="+mn-lt"/>
                <a:cs typeface="Cordia New" panose="020B0304020202020204" pitchFamily="34" charset="-34"/>
              </a:rPr>
              <a:t>Python</a:t>
            </a:r>
            <a:r>
              <a:rPr lang="en-US" sz="2200" dirty="0">
                <a:latin typeface="+mn-lt"/>
                <a:cs typeface="Cordia New" panose="020B0304020202020204" pitchFamily="34" charset="-34"/>
              </a:rPr>
              <a:t> uses Convention – Agreed upon rules</a:t>
            </a:r>
          </a:p>
          <a:p>
            <a:pPr lvl="1"/>
            <a:r>
              <a:rPr lang="en-US" dirty="0">
                <a:latin typeface="+mn-lt"/>
                <a:cs typeface="Cordia New" panose="020B0304020202020204" pitchFamily="34" charset="-34"/>
              </a:rPr>
              <a:t>_ a single underscore beginning a method or attribute name, means the method should be considered private. Be sure you know what you are doing!</a:t>
            </a:r>
          </a:p>
          <a:p>
            <a:pPr lvl="1"/>
            <a:r>
              <a:rPr lang="en-US" dirty="0">
                <a:latin typeface="Courier New" panose="02070309020205020404" pitchFamily="49" charset="0"/>
                <a:cs typeface="Courier New" panose="02070309020205020404" pitchFamily="49" charset="0"/>
              </a:rPr>
              <a:t>__ </a:t>
            </a:r>
            <a:r>
              <a:rPr lang="en-US" dirty="0">
                <a:latin typeface="+mn-lt"/>
                <a:cs typeface="Courier New" panose="02070309020205020404" pitchFamily="49" charset="0"/>
              </a:rPr>
              <a:t>a </a:t>
            </a:r>
            <a:r>
              <a:rPr lang="en-US" dirty="0" err="1">
                <a:latin typeface="+mn-lt"/>
                <a:cs typeface="Courier New" panose="02070309020205020404" pitchFamily="49" charset="0"/>
              </a:rPr>
              <a:t>dunder</a:t>
            </a:r>
            <a:r>
              <a:rPr lang="en-US" dirty="0">
                <a:latin typeface="+mn-lt"/>
                <a:cs typeface="Courier New" panose="02070309020205020404" pitchFamily="49" charset="0"/>
              </a:rPr>
              <a:t> beginning a name invokes </a:t>
            </a:r>
            <a:r>
              <a:rPr lang="en-US" dirty="0" err="1">
                <a:latin typeface="+mn-lt"/>
                <a:cs typeface="Courier New" panose="02070309020205020404" pitchFamily="49" charset="0"/>
              </a:rPr>
              <a:t>Pyhton</a:t>
            </a:r>
            <a:r>
              <a:rPr lang="en-US" dirty="0">
                <a:latin typeface="+mn-lt"/>
                <a:cs typeface="Courier New" panose="02070309020205020404" pitchFamily="49" charset="0"/>
              </a:rPr>
              <a:t> name mangling</a:t>
            </a:r>
          </a:p>
          <a:p>
            <a:pPr marL="63500" indent="0">
              <a:buNone/>
            </a:pPr>
            <a:r>
              <a:rPr lang="en-US" b="1" dirty="0">
                <a:latin typeface="Courier New" panose="02070309020205020404" pitchFamily="49" charset="0"/>
                <a:cs typeface="Courier New" panose="02070309020205020404" pitchFamily="49" charset="0"/>
              </a:rPr>
              <a:t>View </a:t>
            </a:r>
            <a:r>
              <a:rPr lang="en-US" b="1" dirty="0" err="1">
                <a:latin typeface="Courier New" panose="02070309020205020404" pitchFamily="49" charset="0"/>
                <a:cs typeface="Courier New" panose="02070309020205020404" pitchFamily="49" charset="0"/>
              </a:rPr>
              <a:t>secret_string.py</a:t>
            </a:r>
            <a:endParaRPr lang="en-US" b="1" dirty="0">
              <a:latin typeface="Courier New" panose="02070309020205020404" pitchFamily="49" charset="0"/>
              <a:cs typeface="Courier New" panose="02070309020205020404" pitchFamily="49" charset="0"/>
            </a:endParaRPr>
          </a:p>
        </p:txBody>
      </p:sp>
      <p:sp>
        <p:nvSpPr>
          <p:cNvPr id="3" name="Title 2">
            <a:extLst>
              <a:ext uri="{FF2B5EF4-FFF2-40B4-BE49-F238E27FC236}">
                <a16:creationId xmlns:a16="http://schemas.microsoft.com/office/drawing/2014/main" id="{667F9D1D-032E-2845-B896-EF689D792FC6}"/>
              </a:ext>
            </a:extLst>
          </p:cNvPr>
          <p:cNvSpPr>
            <a:spLocks noGrp="1"/>
          </p:cNvSpPr>
          <p:nvPr>
            <p:ph type="title"/>
          </p:nvPr>
        </p:nvSpPr>
        <p:spPr/>
        <p:txBody>
          <a:bodyPr/>
          <a:lstStyle/>
          <a:p>
            <a:r>
              <a:rPr lang="en-US" dirty="0"/>
              <a:t>Class Attribute and Method Access</a:t>
            </a:r>
          </a:p>
        </p:txBody>
      </p:sp>
    </p:spTree>
    <p:extLst>
      <p:ext uri="{BB962C8B-B14F-4D97-AF65-F5344CB8AC3E}">
        <p14:creationId xmlns:p14="http://schemas.microsoft.com/office/powerpoint/2010/main" val="295714879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8C726D8-86C0-9A43-B46E-9642DCFE75AA}"/>
              </a:ext>
            </a:extLst>
          </p:cNvPr>
          <p:cNvSpPr>
            <a:spLocks noGrp="1"/>
          </p:cNvSpPr>
          <p:nvPr>
            <p:ph type="body" sz="quarter" idx="10"/>
          </p:nvPr>
        </p:nvSpPr>
        <p:spPr/>
        <p:txBody>
          <a:bodyPr/>
          <a:lstStyle/>
          <a:p>
            <a:r>
              <a:rPr lang="en-US" dirty="0"/>
              <a:t>When an Object is printed what is displayed?</a:t>
            </a:r>
          </a:p>
          <a:p>
            <a:r>
              <a:rPr lang="en-US" b="1" dirty="0">
                <a:latin typeface="Courier New" panose="02070309020205020404" pitchFamily="49" charset="0"/>
                <a:cs typeface="Courier New" panose="02070309020205020404" pitchFamily="49" charset="0"/>
              </a:rPr>
              <a:t>__</a:t>
            </a:r>
            <a:r>
              <a:rPr lang="en-US" b="1" dirty="0" err="1">
                <a:latin typeface="Courier New" panose="02070309020205020404" pitchFamily="49" charset="0"/>
                <a:cs typeface="Courier New" panose="02070309020205020404" pitchFamily="49" charset="0"/>
              </a:rPr>
              <a:t>repr</a:t>
            </a:r>
            <a:r>
              <a:rPr lang="en-US" b="1" dirty="0">
                <a:latin typeface="Courier New" panose="02070309020205020404" pitchFamily="49" charset="0"/>
                <a:cs typeface="Courier New" panose="02070309020205020404" pitchFamily="49" charset="0"/>
              </a:rPr>
              <a:t>__</a:t>
            </a:r>
            <a:r>
              <a:rPr lang="en-US" b="1" dirty="0"/>
              <a:t>  </a:t>
            </a:r>
            <a:r>
              <a:rPr lang="en-US" dirty="0"/>
              <a:t>- is an unambiguous display of the object</a:t>
            </a:r>
          </a:p>
          <a:p>
            <a:r>
              <a:rPr lang="en-US" b="1" dirty="0">
                <a:latin typeface="Courier New" panose="02070309020205020404" pitchFamily="49" charset="0"/>
                <a:cs typeface="Courier New" panose="02070309020205020404" pitchFamily="49" charset="0"/>
              </a:rPr>
              <a:t>__</a:t>
            </a:r>
            <a:r>
              <a:rPr lang="en-US" b="1" dirty="0" err="1">
                <a:latin typeface="Courier New" panose="02070309020205020404" pitchFamily="49" charset="0"/>
                <a:cs typeface="Courier New" panose="02070309020205020404" pitchFamily="49" charset="0"/>
              </a:rPr>
              <a:t>str</a:t>
            </a:r>
            <a:r>
              <a:rPr lang="en-US" b="1" dirty="0">
                <a:latin typeface="Courier New" panose="02070309020205020404" pitchFamily="49" charset="0"/>
                <a:cs typeface="Courier New" panose="02070309020205020404" pitchFamily="49" charset="0"/>
              </a:rPr>
              <a:t>__</a:t>
            </a:r>
            <a:r>
              <a:rPr lang="en-US" b="1" dirty="0"/>
              <a:t> </a:t>
            </a:r>
            <a:r>
              <a:rPr lang="en-US" dirty="0"/>
              <a:t>- is a human readable display of the object</a:t>
            </a:r>
          </a:p>
          <a:p>
            <a:endParaRPr lang="en-US" dirty="0"/>
          </a:p>
          <a:p>
            <a:r>
              <a:rPr lang="en-US" dirty="0"/>
              <a:t>Without a </a:t>
            </a:r>
            <a:r>
              <a:rPr lang="en-US" b="1" dirty="0">
                <a:latin typeface="Courier New" panose="02070309020205020404" pitchFamily="49" charset="0"/>
                <a:cs typeface="Courier New" panose="02070309020205020404" pitchFamily="49" charset="0"/>
              </a:rPr>
              <a:t>__</a:t>
            </a:r>
            <a:r>
              <a:rPr lang="en-US" b="1" dirty="0" err="1">
                <a:latin typeface="Courier New" panose="02070309020205020404" pitchFamily="49" charset="0"/>
                <a:cs typeface="Courier New" panose="02070309020205020404" pitchFamily="49" charset="0"/>
              </a:rPr>
              <a:t>repr</a:t>
            </a:r>
            <a:r>
              <a:rPr lang="en-US" b="1" dirty="0">
                <a:latin typeface="Courier New" panose="02070309020205020404" pitchFamily="49" charset="0"/>
                <a:cs typeface="Courier New" panose="02070309020205020404" pitchFamily="49" charset="0"/>
              </a:rPr>
              <a:t>__</a:t>
            </a:r>
            <a:r>
              <a:rPr lang="en-US" b="1" dirty="0"/>
              <a:t> </a:t>
            </a:r>
            <a:r>
              <a:rPr lang="en-US" dirty="0"/>
              <a:t>or </a:t>
            </a:r>
            <a:r>
              <a:rPr lang="en-US" b="1" dirty="0">
                <a:latin typeface="Courier New" panose="02070309020205020404" pitchFamily="49" charset="0"/>
                <a:cs typeface="Courier New" panose="02070309020205020404" pitchFamily="49" charset="0"/>
              </a:rPr>
              <a:t>__</a:t>
            </a:r>
            <a:r>
              <a:rPr lang="en-US" b="1" dirty="0" err="1">
                <a:latin typeface="Courier New" panose="02070309020205020404" pitchFamily="49" charset="0"/>
                <a:cs typeface="Courier New" panose="02070309020205020404" pitchFamily="49" charset="0"/>
              </a:rPr>
              <a:t>str</a:t>
            </a:r>
            <a:r>
              <a:rPr lang="en-US" b="1" dirty="0">
                <a:latin typeface="Courier New" panose="02070309020205020404" pitchFamily="49" charset="0"/>
                <a:cs typeface="Courier New" panose="02070309020205020404" pitchFamily="49" charset="0"/>
              </a:rPr>
              <a:t>__</a:t>
            </a:r>
            <a:r>
              <a:rPr lang="en-US" b="1" dirty="0"/>
              <a:t> </a:t>
            </a:r>
            <a:r>
              <a:rPr lang="en-US" dirty="0"/>
              <a:t>objects are displayed as a memory location.</a:t>
            </a:r>
          </a:p>
          <a:p>
            <a:r>
              <a:rPr lang="en-US" dirty="0"/>
              <a:t>If no </a:t>
            </a:r>
            <a:r>
              <a:rPr lang="en-US" b="1" dirty="0">
                <a:latin typeface="Courier New" panose="02070309020205020404" pitchFamily="49" charset="0"/>
                <a:cs typeface="Courier New" panose="02070309020205020404" pitchFamily="49" charset="0"/>
              </a:rPr>
              <a:t>__</a:t>
            </a:r>
            <a:r>
              <a:rPr lang="en-US" b="1" dirty="0" err="1">
                <a:latin typeface="Courier New" panose="02070309020205020404" pitchFamily="49" charset="0"/>
                <a:cs typeface="Courier New" panose="02070309020205020404" pitchFamily="49" charset="0"/>
              </a:rPr>
              <a:t>str</a:t>
            </a:r>
            <a:r>
              <a:rPr lang="en-US" b="1" dirty="0">
                <a:latin typeface="Courier New" panose="02070309020205020404" pitchFamily="49" charset="0"/>
                <a:cs typeface="Courier New" panose="02070309020205020404" pitchFamily="49" charset="0"/>
              </a:rPr>
              <a:t>__</a:t>
            </a:r>
            <a:r>
              <a:rPr lang="en-US" b="1" dirty="0"/>
              <a:t> </a:t>
            </a:r>
            <a:r>
              <a:rPr lang="en-US" dirty="0"/>
              <a:t>then </a:t>
            </a:r>
            <a:r>
              <a:rPr lang="en-US" b="1" dirty="0">
                <a:latin typeface="Courier New" panose="02070309020205020404" pitchFamily="49" charset="0"/>
                <a:cs typeface="Courier New" panose="02070309020205020404" pitchFamily="49" charset="0"/>
              </a:rPr>
              <a:t>__</a:t>
            </a:r>
            <a:r>
              <a:rPr lang="en-US" b="1" dirty="0" err="1">
                <a:latin typeface="Courier New" panose="02070309020205020404" pitchFamily="49" charset="0"/>
                <a:cs typeface="Courier New" panose="02070309020205020404" pitchFamily="49" charset="0"/>
              </a:rPr>
              <a:t>repr</a:t>
            </a:r>
            <a:r>
              <a:rPr lang="en-US" b="1" dirty="0">
                <a:latin typeface="Courier New" panose="02070309020205020404" pitchFamily="49" charset="0"/>
                <a:cs typeface="Courier New" panose="02070309020205020404" pitchFamily="49" charset="0"/>
              </a:rPr>
              <a:t>__</a:t>
            </a:r>
            <a:r>
              <a:rPr lang="en-US" b="1" dirty="0"/>
              <a:t> </a:t>
            </a:r>
            <a:r>
              <a:rPr lang="en-US" dirty="0"/>
              <a:t>is used</a:t>
            </a:r>
          </a:p>
          <a:p>
            <a:pPr marL="57150" indent="0">
              <a:buNone/>
            </a:pPr>
            <a:br>
              <a:rPr lang="en-US" b="1" dirty="0">
                <a:latin typeface="Courier New" panose="02070309020205020404" pitchFamily="49" charset="0"/>
                <a:cs typeface="Courier New" panose="02070309020205020404" pitchFamily="49" charset="0"/>
              </a:rPr>
            </a:br>
            <a:r>
              <a:rPr lang="en-US" b="1" dirty="0">
                <a:latin typeface="Courier New" panose="02070309020205020404" pitchFamily="49" charset="0"/>
                <a:cs typeface="Courier New" panose="02070309020205020404" pitchFamily="49" charset="0"/>
              </a:rPr>
              <a:t>View </a:t>
            </a:r>
            <a:r>
              <a:rPr lang="en-US" b="1" dirty="0" err="1">
                <a:latin typeface="Courier New" panose="02070309020205020404" pitchFamily="49" charset="0"/>
                <a:cs typeface="Courier New" panose="02070309020205020404" pitchFamily="49" charset="0"/>
              </a:rPr>
              <a:t>person.py</a:t>
            </a:r>
            <a:endParaRPr lang="en-US" b="1" dirty="0">
              <a:latin typeface="Courier New" panose="02070309020205020404" pitchFamily="49" charset="0"/>
              <a:cs typeface="Courier New" panose="02070309020205020404" pitchFamily="49" charset="0"/>
            </a:endParaRPr>
          </a:p>
        </p:txBody>
      </p:sp>
      <p:sp>
        <p:nvSpPr>
          <p:cNvPr id="3" name="Title 2">
            <a:extLst>
              <a:ext uri="{FF2B5EF4-FFF2-40B4-BE49-F238E27FC236}">
                <a16:creationId xmlns:a16="http://schemas.microsoft.com/office/drawing/2014/main" id="{130BDE15-B557-D84C-8316-098E74C74C61}"/>
              </a:ext>
            </a:extLst>
          </p:cNvPr>
          <p:cNvSpPr>
            <a:spLocks noGrp="1"/>
          </p:cNvSpPr>
          <p:nvPr>
            <p:ph type="title"/>
          </p:nvPr>
        </p:nvSpPr>
        <p:spPr/>
        <p:txBody>
          <a:bodyPr/>
          <a:lstStyle/>
          <a:p>
            <a:r>
              <a:rPr lang="en-US" dirty="0"/>
              <a:t>Class Representations</a:t>
            </a:r>
          </a:p>
        </p:txBody>
      </p:sp>
    </p:spTree>
    <p:extLst>
      <p:ext uri="{BB962C8B-B14F-4D97-AF65-F5344CB8AC3E}">
        <p14:creationId xmlns:p14="http://schemas.microsoft.com/office/powerpoint/2010/main" val="254299826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B49A36A-B6A5-B445-9EF6-4DC43E59356E}"/>
              </a:ext>
            </a:extLst>
          </p:cNvPr>
          <p:cNvSpPr>
            <a:spLocks noGrp="1"/>
          </p:cNvSpPr>
          <p:nvPr>
            <p:ph type="body" sz="quarter" idx="10"/>
          </p:nvPr>
        </p:nvSpPr>
        <p:spPr/>
        <p:txBody>
          <a:bodyPr/>
          <a:lstStyle/>
          <a:p>
            <a:r>
              <a:rPr lang="en-US" dirty="0"/>
              <a:t>Classes can have attributes</a:t>
            </a:r>
          </a:p>
          <a:p>
            <a:pPr lvl="1"/>
            <a:r>
              <a:rPr lang="en-US" dirty="0"/>
              <a:t>Instantiated object have that attribute</a:t>
            </a:r>
          </a:p>
          <a:p>
            <a:pPr lvl="1"/>
            <a:r>
              <a:rPr lang="en-US" dirty="0"/>
              <a:t>The attribute can be changed in the instantiated object</a:t>
            </a:r>
          </a:p>
          <a:p>
            <a:pPr lvl="2"/>
            <a:r>
              <a:rPr lang="en-US" dirty="0"/>
              <a:t>Creates an object level attribute detached from the Class attribute</a:t>
            </a:r>
          </a:p>
          <a:p>
            <a:pPr lvl="1"/>
            <a:r>
              <a:rPr lang="en-US" dirty="0"/>
              <a:t>The attribute can be changed in the Class</a:t>
            </a:r>
          </a:p>
          <a:p>
            <a:pPr lvl="2"/>
            <a:r>
              <a:rPr lang="en-US" dirty="0"/>
              <a:t>New objects will get the updated attribute</a:t>
            </a:r>
          </a:p>
          <a:p>
            <a:r>
              <a:rPr lang="en-US" dirty="0"/>
              <a:t>Classes can have methods</a:t>
            </a:r>
          </a:p>
          <a:p>
            <a:pPr lvl="1"/>
            <a:r>
              <a:rPr lang="en-US" dirty="0"/>
              <a:t>Classes can have Static Methods</a:t>
            </a:r>
          </a:p>
          <a:p>
            <a:pPr lvl="1"/>
            <a:r>
              <a:rPr lang="en-US" dirty="0"/>
              <a:t>Classes can have Class Methods</a:t>
            </a:r>
          </a:p>
          <a:p>
            <a:pPr marL="57150" indent="0">
              <a:buNone/>
            </a:pPr>
            <a:r>
              <a:rPr lang="en-US" b="1" dirty="0"/>
              <a:t>View </a:t>
            </a:r>
            <a:r>
              <a:rPr lang="en-US" b="1" dirty="0" err="1"/>
              <a:t>car.py</a:t>
            </a:r>
            <a:endParaRPr lang="en-US" b="1" dirty="0"/>
          </a:p>
        </p:txBody>
      </p:sp>
      <p:sp>
        <p:nvSpPr>
          <p:cNvPr id="3" name="Title 2">
            <a:extLst>
              <a:ext uri="{FF2B5EF4-FFF2-40B4-BE49-F238E27FC236}">
                <a16:creationId xmlns:a16="http://schemas.microsoft.com/office/drawing/2014/main" id="{DFB75127-B8AD-6F49-83F4-768EED20BF61}"/>
              </a:ext>
            </a:extLst>
          </p:cNvPr>
          <p:cNvSpPr>
            <a:spLocks noGrp="1"/>
          </p:cNvSpPr>
          <p:nvPr>
            <p:ph type="title"/>
          </p:nvPr>
        </p:nvSpPr>
        <p:spPr/>
        <p:txBody>
          <a:bodyPr/>
          <a:lstStyle/>
          <a:p>
            <a:r>
              <a:rPr lang="en-US" dirty="0"/>
              <a:t>Class Attributes and Static Methods</a:t>
            </a:r>
          </a:p>
        </p:txBody>
      </p:sp>
    </p:spTree>
    <p:extLst>
      <p:ext uri="{BB962C8B-B14F-4D97-AF65-F5344CB8AC3E}">
        <p14:creationId xmlns:p14="http://schemas.microsoft.com/office/powerpoint/2010/main" val="307937088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4482628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6C7A608-7385-D144-931D-CFAA35CBCC16}"/>
              </a:ext>
            </a:extLst>
          </p:cNvPr>
          <p:cNvSpPr>
            <a:spLocks noGrp="1"/>
          </p:cNvSpPr>
          <p:nvPr>
            <p:ph type="body" sz="quarter" idx="10"/>
          </p:nvPr>
        </p:nvSpPr>
        <p:spPr/>
        <p:txBody>
          <a:bodyPr/>
          <a:lstStyle/>
          <a:p>
            <a:pPr marL="57149" indent="0">
              <a:buNone/>
            </a:pPr>
            <a:r>
              <a:rPr lang="en-US" b="1" dirty="0">
                <a:solidFill>
                  <a:schemeClr val="accent6"/>
                </a:solidFill>
              </a:rPr>
              <a:t>What interpreter are you using?</a:t>
            </a:r>
          </a:p>
          <a:p>
            <a:pPr marL="342900" lvl="1" indent="-205740">
              <a:buFont typeface="Wingdings" pitchFamily="2" charset="2"/>
              <a:buChar char="q"/>
            </a:pPr>
            <a:r>
              <a:rPr lang="en-US" dirty="0">
                <a:latin typeface="Menlo" panose="020B0609030804020204" pitchFamily="49" charset="0"/>
                <a:ea typeface="Menlo" panose="020B0609030804020204" pitchFamily="49" charset="0"/>
                <a:cs typeface="Menlo" panose="020B0609030804020204" pitchFamily="49" charset="0"/>
              </a:rPr>
              <a:t>python</a:t>
            </a:r>
          </a:p>
          <a:p>
            <a:pPr marL="342900" lvl="1" indent="-205740">
              <a:buFont typeface="Wingdings" pitchFamily="2" charset="2"/>
              <a:buChar char="q"/>
            </a:pPr>
            <a:r>
              <a:rPr lang="en-US" dirty="0">
                <a:latin typeface="Menlo" panose="020B0609030804020204" pitchFamily="49" charset="0"/>
                <a:ea typeface="Menlo" panose="020B0609030804020204" pitchFamily="49" charset="0"/>
                <a:cs typeface="Menlo" panose="020B0609030804020204" pitchFamily="49" charset="0"/>
              </a:rPr>
              <a:t>python2</a:t>
            </a:r>
          </a:p>
          <a:p>
            <a:pPr marL="342900" lvl="1" indent="-205740">
              <a:buFont typeface="Wingdings" pitchFamily="2" charset="2"/>
              <a:buChar char="q"/>
            </a:pPr>
            <a:r>
              <a:rPr lang="en-US" dirty="0">
                <a:latin typeface="Menlo" panose="020B0609030804020204" pitchFamily="49" charset="0"/>
                <a:ea typeface="Menlo" panose="020B0609030804020204" pitchFamily="49" charset="0"/>
                <a:cs typeface="Menlo" panose="020B0609030804020204" pitchFamily="49" charset="0"/>
              </a:rPr>
              <a:t>python3</a:t>
            </a:r>
          </a:p>
          <a:p>
            <a:pPr marL="342900" lvl="1" indent="-205740">
              <a:buFont typeface="Wingdings" pitchFamily="2" charset="2"/>
              <a:buChar char="q"/>
            </a:pPr>
            <a:r>
              <a:rPr lang="en-US" dirty="0">
                <a:latin typeface="Menlo" panose="020B0609030804020204" pitchFamily="49" charset="0"/>
                <a:ea typeface="Menlo" panose="020B0609030804020204" pitchFamily="49" charset="0"/>
                <a:cs typeface="Menlo" panose="020B0609030804020204" pitchFamily="49" charset="0"/>
              </a:rPr>
              <a:t>python3.5</a:t>
            </a:r>
          </a:p>
          <a:p>
            <a:pPr marL="342900" lvl="1" indent="-205740">
              <a:buFont typeface="Wingdings" pitchFamily="2" charset="2"/>
              <a:buChar char="q"/>
            </a:pPr>
            <a:r>
              <a:rPr lang="en-US" dirty="0">
                <a:latin typeface="Menlo" panose="020B0609030804020204" pitchFamily="49" charset="0"/>
                <a:ea typeface="Menlo" panose="020B0609030804020204" pitchFamily="49" charset="0"/>
                <a:cs typeface="Menlo" panose="020B0609030804020204" pitchFamily="49" charset="0"/>
              </a:rPr>
              <a:t>python3.6</a:t>
            </a:r>
          </a:p>
          <a:p>
            <a:pPr marL="342900" lvl="1" indent="-205740">
              <a:buFont typeface="Wingdings" pitchFamily="2" charset="2"/>
              <a:buChar char="q"/>
            </a:pPr>
            <a:r>
              <a:rPr lang="en-US" dirty="0">
                <a:latin typeface="Menlo" panose="020B0609030804020204" pitchFamily="49" charset="0"/>
                <a:ea typeface="Menlo" panose="020B0609030804020204" pitchFamily="49" charset="0"/>
                <a:cs typeface="Menlo" panose="020B0609030804020204" pitchFamily="49" charset="0"/>
              </a:rPr>
              <a:t>Python3.7</a:t>
            </a:r>
          </a:p>
          <a:p>
            <a:pPr marL="137160" lvl="1" indent="0">
              <a:buNone/>
            </a:pPr>
            <a:endParaRPr lang="en-US" i="1" dirty="0"/>
          </a:p>
        </p:txBody>
      </p:sp>
      <p:sp>
        <p:nvSpPr>
          <p:cNvPr id="5" name="Text Placeholder 4">
            <a:extLst>
              <a:ext uri="{FF2B5EF4-FFF2-40B4-BE49-F238E27FC236}">
                <a16:creationId xmlns:a16="http://schemas.microsoft.com/office/drawing/2014/main" id="{AC9CE4B3-A1F2-7148-8D17-A4E1A1CE13A0}"/>
              </a:ext>
            </a:extLst>
          </p:cNvPr>
          <p:cNvSpPr>
            <a:spLocks noGrp="1"/>
          </p:cNvSpPr>
          <p:nvPr>
            <p:ph type="body" sz="quarter" idx="11"/>
          </p:nvPr>
        </p:nvSpPr>
        <p:spPr/>
        <p:txBody>
          <a:bodyPr/>
          <a:lstStyle/>
          <a:p>
            <a:pPr marL="57149" indent="0">
              <a:buNone/>
            </a:pPr>
            <a:r>
              <a:rPr lang="en-US" b="1" dirty="0">
                <a:solidFill>
                  <a:schemeClr val="accent6"/>
                </a:solidFill>
              </a:rPr>
              <a:t>What version is it?</a:t>
            </a:r>
            <a:endParaRPr lang="en-US" dirty="0"/>
          </a:p>
          <a:p>
            <a:pPr marL="57149" indent="0">
              <a:buNone/>
            </a:pPr>
            <a:r>
              <a:rPr lang="en-US" dirty="0">
                <a:latin typeface="Menlo" panose="020B0609030804020204" pitchFamily="49" charset="0"/>
                <a:ea typeface="Menlo" panose="020B0609030804020204" pitchFamily="49" charset="0"/>
                <a:cs typeface="Menlo" panose="020B0609030804020204" pitchFamily="49" charset="0"/>
              </a:rPr>
              <a:t>$ </a:t>
            </a:r>
            <a:r>
              <a:rPr lang="en-US" b="1" dirty="0">
                <a:solidFill>
                  <a:schemeClr val="accent2"/>
                </a:solidFill>
                <a:latin typeface="Menlo" panose="020B0609030804020204" pitchFamily="49" charset="0"/>
                <a:ea typeface="Menlo" panose="020B0609030804020204" pitchFamily="49" charset="0"/>
                <a:cs typeface="Menlo" panose="020B0609030804020204" pitchFamily="49" charset="0"/>
              </a:rPr>
              <a:t>python -V</a:t>
            </a:r>
          </a:p>
          <a:p>
            <a:pPr marL="57149" indent="0">
              <a:buNone/>
            </a:pPr>
            <a:endParaRPr lang="en-US" dirty="0"/>
          </a:p>
          <a:p>
            <a:pPr marL="57149" indent="0">
              <a:buNone/>
            </a:pPr>
            <a:r>
              <a:rPr lang="en-US" b="1" dirty="0">
                <a:solidFill>
                  <a:schemeClr val="accent6"/>
                </a:solidFill>
              </a:rPr>
              <a:t>Where is it?</a:t>
            </a:r>
            <a:endParaRPr lang="en-US" dirty="0"/>
          </a:p>
          <a:p>
            <a:pPr marL="57149" indent="0">
              <a:buNone/>
            </a:pPr>
            <a:r>
              <a:rPr lang="en-US" dirty="0">
                <a:latin typeface="Menlo" panose="020B0609030804020204" pitchFamily="49" charset="0"/>
                <a:ea typeface="Menlo" panose="020B0609030804020204" pitchFamily="49" charset="0"/>
                <a:cs typeface="Menlo" panose="020B0609030804020204" pitchFamily="49" charset="0"/>
              </a:rPr>
              <a:t>$ </a:t>
            </a:r>
            <a:r>
              <a:rPr lang="en-US" b="1" dirty="0">
                <a:solidFill>
                  <a:schemeClr val="accent2"/>
                </a:solidFill>
                <a:latin typeface="Menlo" panose="020B0609030804020204" pitchFamily="49" charset="0"/>
                <a:ea typeface="Menlo" panose="020B0609030804020204" pitchFamily="49" charset="0"/>
                <a:cs typeface="Menlo" panose="020B0609030804020204" pitchFamily="49" charset="0"/>
              </a:rPr>
              <a:t>where</a:t>
            </a:r>
            <a:r>
              <a:rPr lang="en-US" b="1" dirty="0">
                <a:latin typeface="Menlo" panose="020B0609030804020204" pitchFamily="49" charset="0"/>
                <a:ea typeface="Menlo" panose="020B0609030804020204" pitchFamily="49" charset="0"/>
                <a:cs typeface="Menlo" panose="020B0609030804020204" pitchFamily="49" charset="0"/>
              </a:rPr>
              <a:t> </a:t>
            </a:r>
            <a:r>
              <a:rPr lang="en-US" i="1" dirty="0">
                <a:latin typeface="Menlo" panose="020B0609030804020204" pitchFamily="49" charset="0"/>
                <a:ea typeface="Menlo" panose="020B0609030804020204" pitchFamily="49" charset="0"/>
                <a:cs typeface="Menlo" panose="020B0609030804020204" pitchFamily="49" charset="0"/>
              </a:rPr>
              <a:t>command</a:t>
            </a:r>
          </a:p>
          <a:p>
            <a:pPr marL="57149" indent="0">
              <a:buNone/>
            </a:pPr>
            <a:endParaRPr lang="en-US" b="1" dirty="0">
              <a:solidFill>
                <a:schemeClr val="accent6"/>
              </a:solidFill>
            </a:endParaRPr>
          </a:p>
        </p:txBody>
      </p:sp>
      <p:sp>
        <p:nvSpPr>
          <p:cNvPr id="3" name="Title 2">
            <a:extLst>
              <a:ext uri="{FF2B5EF4-FFF2-40B4-BE49-F238E27FC236}">
                <a16:creationId xmlns:a16="http://schemas.microsoft.com/office/drawing/2014/main" id="{A72FDA0E-D5D4-C146-B6E1-E8E5904806A1}"/>
              </a:ext>
            </a:extLst>
          </p:cNvPr>
          <p:cNvSpPr>
            <a:spLocks noGrp="1"/>
          </p:cNvSpPr>
          <p:nvPr>
            <p:ph type="title"/>
          </p:nvPr>
        </p:nvSpPr>
        <p:spPr/>
        <p:txBody>
          <a:bodyPr/>
          <a:lstStyle/>
          <a:p>
            <a:r>
              <a:rPr lang="en-US" dirty="0"/>
              <a:t>Know Thy Interpreter</a:t>
            </a:r>
          </a:p>
        </p:txBody>
      </p:sp>
    </p:spTree>
    <p:extLst>
      <p:ext uri="{BB962C8B-B14F-4D97-AF65-F5344CB8AC3E}">
        <p14:creationId xmlns:p14="http://schemas.microsoft.com/office/powerpoint/2010/main" val="17681619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EA667CE-6493-D24F-AB4A-955C2F591940}"/>
              </a:ext>
            </a:extLst>
          </p:cNvPr>
          <p:cNvSpPr>
            <a:spLocks noGrp="1"/>
          </p:cNvSpPr>
          <p:nvPr>
            <p:ph type="body" sz="quarter" idx="10"/>
          </p:nvPr>
        </p:nvSpPr>
        <p:spPr/>
        <p:txBody>
          <a:bodyPr/>
          <a:lstStyle/>
          <a:p>
            <a:pPr marL="342900" indent="-205740">
              <a:buFont typeface="Wingdings" pitchFamily="2" charset="2"/>
              <a:buChar char="Ø"/>
            </a:pPr>
            <a:r>
              <a:rPr lang="en-US" dirty="0"/>
              <a:t>Directory Structure</a:t>
            </a:r>
          </a:p>
          <a:p>
            <a:pPr marL="342900" indent="-205740">
              <a:buFont typeface="Wingdings" pitchFamily="2" charset="2"/>
              <a:buChar char="Ø"/>
            </a:pPr>
            <a:r>
              <a:rPr lang="en-US" dirty="0"/>
              <a:t>Usually associated with a Project</a:t>
            </a:r>
          </a:p>
          <a:p>
            <a:pPr marL="342900" indent="-205740">
              <a:buFont typeface="Wingdings" pitchFamily="2" charset="2"/>
              <a:buChar char="Ø"/>
            </a:pPr>
            <a:r>
              <a:rPr lang="en-US" dirty="0"/>
              <a:t>An </a:t>
            </a:r>
            <a:r>
              <a:rPr lang="en-US" i="1" dirty="0"/>
              <a:t>isolated</a:t>
            </a:r>
            <a:r>
              <a:rPr lang="en-US" dirty="0"/>
              <a:t> environment for installing and working with </a:t>
            </a:r>
            <a:r>
              <a:rPr lang="en-US" b="1" dirty="0"/>
              <a:t>Python Packages</a:t>
            </a:r>
          </a:p>
          <a:p>
            <a:endParaRPr lang="en-US" dirty="0"/>
          </a:p>
          <a:p>
            <a:endParaRPr lang="en-US" dirty="0"/>
          </a:p>
        </p:txBody>
      </p:sp>
      <p:sp>
        <p:nvSpPr>
          <p:cNvPr id="3" name="Text Placeholder 2">
            <a:extLst>
              <a:ext uri="{FF2B5EF4-FFF2-40B4-BE49-F238E27FC236}">
                <a16:creationId xmlns:a16="http://schemas.microsoft.com/office/drawing/2014/main" id="{024AE6E1-0EB1-454F-B99E-7E4B04F004C5}"/>
              </a:ext>
            </a:extLst>
          </p:cNvPr>
          <p:cNvSpPr>
            <a:spLocks noGrp="1"/>
          </p:cNvSpPr>
          <p:nvPr>
            <p:ph type="body" sz="quarter" idx="11"/>
          </p:nvPr>
        </p:nvSpPr>
        <p:spPr/>
        <p:txBody>
          <a:bodyPr/>
          <a:lstStyle/>
          <a:p>
            <a:pPr>
              <a:lnSpc>
                <a:spcPct val="100000"/>
              </a:lnSpc>
            </a:pPr>
            <a:r>
              <a:rPr lang="en-US" dirty="0">
                <a:solidFill>
                  <a:srgbClr val="17C9EE"/>
                </a:solidFill>
                <a:latin typeface="DejaVuSansMonoForPowerline Nerd Font" panose="020B0609030804020204" pitchFamily="49" charset="0"/>
              </a:rPr>
              <a:t>$ </a:t>
            </a:r>
            <a:r>
              <a:rPr lang="en-US" dirty="0">
                <a:solidFill>
                  <a:srgbClr val="E0E0E0"/>
                </a:solidFill>
                <a:latin typeface="DejaVuSansMonoForPowerline Nerd Font" panose="020B0609030804020204" pitchFamily="49" charset="0"/>
              </a:rPr>
              <a:t>python3 -m </a:t>
            </a:r>
            <a:r>
              <a:rPr lang="en-US" dirty="0" err="1">
                <a:solidFill>
                  <a:srgbClr val="E0E0E0"/>
                </a:solidFill>
                <a:latin typeface="DejaVuSansMonoForPowerline Nerd Font" panose="020B0609030804020204" pitchFamily="49" charset="0"/>
              </a:rPr>
              <a:t>venv</a:t>
            </a:r>
            <a:r>
              <a:rPr lang="en-US" dirty="0">
                <a:solidFill>
                  <a:srgbClr val="E0E0E0"/>
                </a:solidFill>
                <a:latin typeface="DejaVuSansMonoForPowerline Nerd Font" panose="020B0609030804020204" pitchFamily="49" charset="0"/>
              </a:rPr>
              <a:t> </a:t>
            </a:r>
            <a:r>
              <a:rPr lang="en-US" dirty="0" err="1">
                <a:solidFill>
                  <a:srgbClr val="E0E0E0"/>
                </a:solidFill>
                <a:latin typeface="DejaVuSansMonoForPowerline Nerd Font" panose="020B0609030804020204" pitchFamily="49" charset="0"/>
              </a:rPr>
              <a:t>venv</a:t>
            </a:r>
            <a:endParaRPr lang="en-US" dirty="0">
              <a:solidFill>
                <a:srgbClr val="E0E0E0"/>
              </a:solidFill>
              <a:latin typeface="DejaVuSansMonoForPowerline Nerd Font" panose="020B0609030804020204" pitchFamily="49" charset="0"/>
            </a:endParaRPr>
          </a:p>
          <a:p>
            <a:pPr>
              <a:lnSpc>
                <a:spcPct val="100000"/>
              </a:lnSpc>
            </a:pPr>
            <a:r>
              <a:rPr lang="en-US" dirty="0">
                <a:solidFill>
                  <a:srgbClr val="17C9EE"/>
                </a:solidFill>
                <a:latin typeface="DejaVuSansMonoForPowerline Nerd Font" panose="020B0609030804020204" pitchFamily="49" charset="0"/>
              </a:rPr>
              <a:t>$ </a:t>
            </a:r>
          </a:p>
          <a:p>
            <a:pPr>
              <a:lnSpc>
                <a:spcPct val="100000"/>
              </a:lnSpc>
            </a:pPr>
            <a:r>
              <a:rPr lang="en-US" dirty="0">
                <a:solidFill>
                  <a:srgbClr val="17C9EE"/>
                </a:solidFill>
                <a:latin typeface="DejaVuSansMonoForPowerline Nerd Font" panose="020B0609030804020204" pitchFamily="49" charset="0"/>
              </a:rPr>
              <a:t>$ </a:t>
            </a:r>
            <a:r>
              <a:rPr lang="en-US" dirty="0">
                <a:solidFill>
                  <a:srgbClr val="E0E0E0"/>
                </a:solidFill>
                <a:latin typeface="DejaVuSansMonoForPowerline Nerd Font" panose="020B0609030804020204" pitchFamily="49" charset="0"/>
              </a:rPr>
              <a:t>tree -L 1 </a:t>
            </a:r>
            <a:r>
              <a:rPr lang="en-US" dirty="0" err="1">
                <a:solidFill>
                  <a:srgbClr val="E0E0E0"/>
                </a:solidFill>
                <a:latin typeface="DejaVuSansMonoForPowerline Nerd Font" panose="020B0609030804020204" pitchFamily="49" charset="0"/>
              </a:rPr>
              <a:t>venv</a:t>
            </a:r>
            <a:r>
              <a:rPr lang="en-US" dirty="0">
                <a:solidFill>
                  <a:srgbClr val="E0E0E0"/>
                </a:solidFill>
                <a:latin typeface="DejaVuSansMonoForPowerline Nerd Font" panose="020B0609030804020204" pitchFamily="49" charset="0"/>
              </a:rPr>
              <a:t>/</a:t>
            </a:r>
          </a:p>
          <a:p>
            <a:pPr>
              <a:lnSpc>
                <a:spcPct val="100000"/>
              </a:lnSpc>
            </a:pPr>
            <a:r>
              <a:rPr lang="en-US" dirty="0" err="1">
                <a:solidFill>
                  <a:srgbClr val="E0E0E0"/>
                </a:solidFill>
                <a:latin typeface="DejaVuSansMonoForPowerline Nerd Font" panose="020B0609030804020204" pitchFamily="49" charset="0"/>
              </a:rPr>
              <a:t>venv</a:t>
            </a:r>
            <a:r>
              <a:rPr lang="en-US" dirty="0">
                <a:solidFill>
                  <a:srgbClr val="E0E0E0"/>
                </a:solidFill>
                <a:latin typeface="DejaVuSansMonoForPowerline Nerd Font" panose="020B0609030804020204" pitchFamily="49" charset="0"/>
              </a:rPr>
              <a:t>/</a:t>
            </a:r>
          </a:p>
          <a:p>
            <a:pPr>
              <a:lnSpc>
                <a:spcPct val="100000"/>
              </a:lnSpc>
            </a:pPr>
            <a:r>
              <a:rPr lang="en-US" dirty="0">
                <a:solidFill>
                  <a:srgbClr val="E0E0E0"/>
                </a:solidFill>
                <a:latin typeface="DejaVuSansMonoForPowerline Nerd Font" panose="020B0609030804020204" pitchFamily="49" charset="0"/>
              </a:rPr>
              <a:t>├── bin</a:t>
            </a:r>
          </a:p>
          <a:p>
            <a:pPr>
              <a:lnSpc>
                <a:spcPct val="100000"/>
              </a:lnSpc>
            </a:pPr>
            <a:r>
              <a:rPr lang="en-US" dirty="0">
                <a:solidFill>
                  <a:srgbClr val="E0E0E0"/>
                </a:solidFill>
                <a:latin typeface="DejaVuSansMonoForPowerline Nerd Font" panose="020B0609030804020204" pitchFamily="49" charset="0"/>
              </a:rPr>
              <a:t>├── include</a:t>
            </a:r>
          </a:p>
          <a:p>
            <a:pPr>
              <a:lnSpc>
                <a:spcPct val="100000"/>
              </a:lnSpc>
            </a:pPr>
            <a:r>
              <a:rPr lang="en-US" dirty="0">
                <a:solidFill>
                  <a:srgbClr val="E0E0E0"/>
                </a:solidFill>
                <a:latin typeface="DejaVuSansMonoForPowerline Nerd Font" panose="020B0609030804020204" pitchFamily="49" charset="0"/>
              </a:rPr>
              <a:t>├── lib</a:t>
            </a:r>
          </a:p>
          <a:p>
            <a:pPr>
              <a:lnSpc>
                <a:spcPct val="100000"/>
              </a:lnSpc>
            </a:pPr>
            <a:r>
              <a:rPr lang="en-US" dirty="0">
                <a:solidFill>
                  <a:srgbClr val="E0E0E0"/>
                </a:solidFill>
                <a:latin typeface="DejaVuSansMonoForPowerline Nerd Font" panose="020B0609030804020204" pitchFamily="49" charset="0"/>
              </a:rPr>
              <a:t>└── </a:t>
            </a:r>
            <a:r>
              <a:rPr lang="en-US" dirty="0" err="1">
                <a:solidFill>
                  <a:srgbClr val="E0E0E0"/>
                </a:solidFill>
                <a:latin typeface="DejaVuSansMonoForPowerline Nerd Font" panose="020B0609030804020204" pitchFamily="49" charset="0"/>
              </a:rPr>
              <a:t>pyvenv.cfg</a:t>
            </a:r>
            <a:endParaRPr lang="en-US" dirty="0">
              <a:solidFill>
                <a:srgbClr val="E0E0E0"/>
              </a:solidFill>
              <a:latin typeface="DejaVuSansMonoForPowerline Nerd Font" panose="020B0609030804020204" pitchFamily="49" charset="0"/>
            </a:endParaRPr>
          </a:p>
          <a:p>
            <a:r>
              <a:rPr lang="en-US" dirty="0">
                <a:solidFill>
                  <a:srgbClr val="17C9EE"/>
                </a:solidFill>
                <a:latin typeface="DejaVuSansMonoForPowerline Nerd Font" panose="020B0609030804020204" pitchFamily="49" charset="0"/>
              </a:rPr>
              <a:t>$ </a:t>
            </a:r>
          </a:p>
          <a:p>
            <a:r>
              <a:rPr lang="en-US" dirty="0">
                <a:solidFill>
                  <a:srgbClr val="17C9EE"/>
                </a:solidFill>
                <a:latin typeface="DejaVuSansMonoForPowerline Nerd Font" panose="020B0609030804020204" pitchFamily="49" charset="0"/>
              </a:rPr>
              <a:t>$ </a:t>
            </a:r>
            <a:r>
              <a:rPr lang="en-US" dirty="0">
                <a:solidFill>
                  <a:srgbClr val="E0E0E0"/>
                </a:solidFill>
                <a:latin typeface="DejaVuSansMonoForPowerline Nerd Font" panose="020B0609030804020204" pitchFamily="49" charset="0"/>
              </a:rPr>
              <a:t>source </a:t>
            </a:r>
            <a:r>
              <a:rPr lang="en-US" dirty="0" err="1">
                <a:solidFill>
                  <a:srgbClr val="E0E0E0"/>
                </a:solidFill>
                <a:latin typeface="DejaVuSansMonoForPowerline Nerd Font" panose="020B0609030804020204" pitchFamily="49" charset="0"/>
              </a:rPr>
              <a:t>venv</a:t>
            </a:r>
            <a:r>
              <a:rPr lang="en-US" dirty="0">
                <a:solidFill>
                  <a:srgbClr val="E0E0E0"/>
                </a:solidFill>
                <a:latin typeface="DejaVuSansMonoForPowerline Nerd Font" panose="020B0609030804020204" pitchFamily="49" charset="0"/>
              </a:rPr>
              <a:t>/bin/activate</a:t>
            </a:r>
          </a:p>
          <a:p>
            <a:r>
              <a:rPr lang="en-US" dirty="0">
                <a:solidFill>
                  <a:srgbClr val="E0E0E0"/>
                </a:solidFill>
                <a:latin typeface="DejaVuSansMonoForPowerline Nerd Font" panose="020B0609030804020204" pitchFamily="49" charset="0"/>
              </a:rPr>
              <a:t>(</a:t>
            </a:r>
            <a:r>
              <a:rPr lang="en-US" dirty="0" err="1">
                <a:solidFill>
                  <a:srgbClr val="E0E0E0"/>
                </a:solidFill>
                <a:latin typeface="DejaVuSansMonoForPowerline Nerd Font" panose="020B0609030804020204" pitchFamily="49" charset="0"/>
              </a:rPr>
              <a:t>venv</a:t>
            </a:r>
            <a:r>
              <a:rPr lang="en-US" dirty="0">
                <a:solidFill>
                  <a:srgbClr val="E0E0E0"/>
                </a:solidFill>
                <a:latin typeface="DejaVuSansMonoForPowerline Nerd Font" panose="020B0609030804020204" pitchFamily="49" charset="0"/>
              </a:rPr>
              <a:t>) </a:t>
            </a:r>
            <a:r>
              <a:rPr lang="en-US" dirty="0">
                <a:solidFill>
                  <a:srgbClr val="17C9EE"/>
                </a:solidFill>
                <a:latin typeface="DejaVuSansMonoForPowerline Nerd Font" panose="020B0609030804020204" pitchFamily="49" charset="0"/>
              </a:rPr>
              <a:t>$</a:t>
            </a:r>
            <a:endParaRPr lang="en-US" dirty="0">
              <a:solidFill>
                <a:srgbClr val="E0E0E0"/>
              </a:solidFill>
              <a:latin typeface="DejaVuSansMonoForPowerline Nerd Font" panose="020B0609030804020204" pitchFamily="49" charset="0"/>
            </a:endParaRPr>
          </a:p>
          <a:p>
            <a:pPr>
              <a:lnSpc>
                <a:spcPct val="100000"/>
              </a:lnSpc>
            </a:pPr>
            <a:endParaRPr lang="en-US" dirty="0"/>
          </a:p>
        </p:txBody>
      </p:sp>
      <p:sp>
        <p:nvSpPr>
          <p:cNvPr id="4" name="Title 3">
            <a:extLst>
              <a:ext uri="{FF2B5EF4-FFF2-40B4-BE49-F238E27FC236}">
                <a16:creationId xmlns:a16="http://schemas.microsoft.com/office/drawing/2014/main" id="{368D0746-B617-B448-91BD-82F06BAF7956}"/>
              </a:ext>
            </a:extLst>
          </p:cNvPr>
          <p:cNvSpPr>
            <a:spLocks noGrp="1"/>
          </p:cNvSpPr>
          <p:nvPr>
            <p:ph type="title"/>
          </p:nvPr>
        </p:nvSpPr>
        <p:spPr/>
        <p:txBody>
          <a:bodyPr/>
          <a:lstStyle/>
          <a:p>
            <a:r>
              <a:rPr lang="en-US" dirty="0"/>
              <a:t>What is a Virtual Environment?</a:t>
            </a:r>
          </a:p>
        </p:txBody>
      </p:sp>
    </p:spTree>
    <p:extLst>
      <p:ext uri="{BB962C8B-B14F-4D97-AF65-F5344CB8AC3E}">
        <p14:creationId xmlns:p14="http://schemas.microsoft.com/office/powerpoint/2010/main" val="38056366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CA33CD42-21AF-8F47-96C7-19A13C295B49}"/>
              </a:ext>
            </a:extLst>
          </p:cNvPr>
          <p:cNvSpPr>
            <a:spLocks noGrp="1"/>
          </p:cNvSpPr>
          <p:nvPr>
            <p:ph type="body" sz="quarter" idx="10"/>
          </p:nvPr>
        </p:nvSpPr>
        <p:spPr/>
        <p:txBody>
          <a:bodyPr>
            <a:normAutofit/>
          </a:bodyPr>
          <a:lstStyle/>
          <a:p>
            <a:r>
              <a:rPr lang="en-US" sz="1800" dirty="0">
                <a:solidFill>
                  <a:srgbClr val="17C9EE"/>
                </a:solidFill>
                <a:latin typeface="DejaVuSansMonoForPowerline Nerd Font" panose="020B0609030804020204" pitchFamily="49" charset="0"/>
              </a:rPr>
              <a:t>$ </a:t>
            </a:r>
            <a:r>
              <a:rPr lang="en-US" sz="1800" dirty="0">
                <a:solidFill>
                  <a:srgbClr val="E0E0E0"/>
                </a:solidFill>
                <a:latin typeface="DejaVuSansMonoForPowerline Nerd Font" panose="020B0609030804020204" pitchFamily="49" charset="0"/>
              </a:rPr>
              <a:t>source </a:t>
            </a:r>
            <a:r>
              <a:rPr lang="en-US" sz="1800" dirty="0" err="1">
                <a:solidFill>
                  <a:srgbClr val="E0E0E0"/>
                </a:solidFill>
                <a:latin typeface="DejaVuSansMonoForPowerline Nerd Font" panose="020B0609030804020204" pitchFamily="49" charset="0"/>
              </a:rPr>
              <a:t>venv</a:t>
            </a:r>
            <a:r>
              <a:rPr lang="en-US" sz="1800" dirty="0">
                <a:solidFill>
                  <a:srgbClr val="E0E0E0"/>
                </a:solidFill>
                <a:latin typeface="DejaVuSansMonoForPowerline Nerd Font" panose="020B0609030804020204" pitchFamily="49" charset="0"/>
              </a:rPr>
              <a:t>/bin/activate</a:t>
            </a:r>
          </a:p>
          <a:p>
            <a:r>
              <a:rPr lang="en-US" sz="1800" dirty="0">
                <a:solidFill>
                  <a:srgbClr val="E0E0E0"/>
                </a:solidFill>
                <a:latin typeface="DejaVuSansMonoForPowerline Nerd Font" panose="020B0609030804020204" pitchFamily="49" charset="0"/>
              </a:rPr>
              <a:t>(</a:t>
            </a:r>
            <a:r>
              <a:rPr lang="en-US" sz="1800" dirty="0" err="1">
                <a:solidFill>
                  <a:srgbClr val="E0E0E0"/>
                </a:solidFill>
                <a:latin typeface="DejaVuSansMonoForPowerline Nerd Font" panose="020B0609030804020204" pitchFamily="49" charset="0"/>
              </a:rPr>
              <a:t>venv</a:t>
            </a:r>
            <a:r>
              <a:rPr lang="en-US" sz="1800" dirty="0">
                <a:solidFill>
                  <a:srgbClr val="E0E0E0"/>
                </a:solidFill>
                <a:latin typeface="DejaVuSansMonoForPowerline Nerd Font" panose="020B0609030804020204" pitchFamily="49" charset="0"/>
              </a:rPr>
              <a:t>) </a:t>
            </a:r>
            <a:r>
              <a:rPr lang="en-US" sz="1800" dirty="0">
                <a:solidFill>
                  <a:srgbClr val="17C9EE"/>
                </a:solidFill>
                <a:latin typeface="DejaVuSansMonoForPowerline Nerd Font" panose="020B0609030804020204" pitchFamily="49" charset="0"/>
              </a:rPr>
              <a:t>$</a:t>
            </a:r>
            <a:r>
              <a:rPr lang="en-US" sz="1800" dirty="0">
                <a:solidFill>
                  <a:srgbClr val="E0E0E0"/>
                </a:solidFill>
                <a:latin typeface="DejaVuSansMonoForPowerline Nerd Font" panose="020B0609030804020204" pitchFamily="49" charset="0"/>
              </a:rPr>
              <a:t> </a:t>
            </a:r>
          </a:p>
          <a:p>
            <a:r>
              <a:rPr lang="en-US" sz="1800" dirty="0">
                <a:solidFill>
                  <a:srgbClr val="E0E0E0"/>
                </a:solidFill>
                <a:latin typeface="DejaVuSansMonoForPowerline Nerd Font" panose="020B0609030804020204" pitchFamily="49" charset="0"/>
              </a:rPr>
              <a:t>(</a:t>
            </a:r>
            <a:r>
              <a:rPr lang="en-US" sz="1800" dirty="0" err="1">
                <a:solidFill>
                  <a:srgbClr val="E0E0E0"/>
                </a:solidFill>
                <a:latin typeface="DejaVuSansMonoForPowerline Nerd Font" panose="020B0609030804020204" pitchFamily="49" charset="0"/>
              </a:rPr>
              <a:t>venv</a:t>
            </a:r>
            <a:r>
              <a:rPr lang="en-US" sz="1800" dirty="0">
                <a:solidFill>
                  <a:srgbClr val="E0E0E0"/>
                </a:solidFill>
                <a:latin typeface="DejaVuSansMonoForPowerline Nerd Font" panose="020B0609030804020204" pitchFamily="49" charset="0"/>
              </a:rPr>
              <a:t>) </a:t>
            </a:r>
            <a:r>
              <a:rPr lang="en-US" sz="1800" dirty="0">
                <a:solidFill>
                  <a:srgbClr val="17C9EE"/>
                </a:solidFill>
                <a:latin typeface="DejaVuSansMonoForPowerline Nerd Font" panose="020B0609030804020204" pitchFamily="49" charset="0"/>
              </a:rPr>
              <a:t>$</a:t>
            </a:r>
            <a:r>
              <a:rPr lang="en-US" sz="1800" dirty="0">
                <a:solidFill>
                  <a:srgbClr val="E0E0E0"/>
                </a:solidFill>
                <a:latin typeface="DejaVuSansMonoForPowerline Nerd Font" panose="020B0609030804020204" pitchFamily="49" charset="0"/>
              </a:rPr>
              <a:t> </a:t>
            </a:r>
          </a:p>
          <a:p>
            <a:r>
              <a:rPr lang="en-US" sz="1800" dirty="0">
                <a:solidFill>
                  <a:srgbClr val="E0E0E0"/>
                </a:solidFill>
                <a:latin typeface="DejaVuSansMonoForPowerline Nerd Font" panose="020B0609030804020204" pitchFamily="49" charset="0"/>
              </a:rPr>
              <a:t>(</a:t>
            </a:r>
            <a:r>
              <a:rPr lang="en-US" sz="1800" dirty="0" err="1">
                <a:solidFill>
                  <a:srgbClr val="E0E0E0"/>
                </a:solidFill>
                <a:latin typeface="DejaVuSansMonoForPowerline Nerd Font" panose="020B0609030804020204" pitchFamily="49" charset="0"/>
              </a:rPr>
              <a:t>venv</a:t>
            </a:r>
            <a:r>
              <a:rPr lang="en-US" sz="1800" dirty="0">
                <a:solidFill>
                  <a:srgbClr val="E0E0E0"/>
                </a:solidFill>
                <a:latin typeface="DejaVuSansMonoForPowerline Nerd Font" panose="020B0609030804020204" pitchFamily="49" charset="0"/>
              </a:rPr>
              <a:t>) </a:t>
            </a:r>
            <a:r>
              <a:rPr lang="en-US" sz="1800" dirty="0">
                <a:solidFill>
                  <a:srgbClr val="17C9EE"/>
                </a:solidFill>
                <a:latin typeface="DejaVuSansMonoForPowerline Nerd Font" panose="020B0609030804020204" pitchFamily="49" charset="0"/>
              </a:rPr>
              <a:t>$ </a:t>
            </a:r>
            <a:r>
              <a:rPr lang="en-US" sz="1800" dirty="0">
                <a:solidFill>
                  <a:srgbClr val="E0E0E0"/>
                </a:solidFill>
                <a:latin typeface="DejaVuSansMonoForPowerline Nerd Font" panose="020B0609030804020204" pitchFamily="49" charset="0"/>
              </a:rPr>
              <a:t>deactivate</a:t>
            </a:r>
          </a:p>
          <a:p>
            <a:r>
              <a:rPr lang="en-US" sz="1800" dirty="0">
                <a:solidFill>
                  <a:srgbClr val="17C9EE"/>
                </a:solidFill>
                <a:latin typeface="DejaVuSansMonoForPowerline Nerd Font" panose="020B0609030804020204" pitchFamily="49" charset="0"/>
              </a:rPr>
              <a:t>$</a:t>
            </a:r>
            <a:endParaRPr lang="en-US" sz="1800" dirty="0">
              <a:solidFill>
                <a:srgbClr val="82C563"/>
              </a:solidFill>
              <a:latin typeface="DejaVuSansMonoForPowerline Nerd Font" panose="020B0609030804020204" pitchFamily="49" charset="0"/>
            </a:endParaRPr>
          </a:p>
        </p:txBody>
      </p:sp>
      <p:sp>
        <p:nvSpPr>
          <p:cNvPr id="5" name="Title 4">
            <a:extLst>
              <a:ext uri="{FF2B5EF4-FFF2-40B4-BE49-F238E27FC236}">
                <a16:creationId xmlns:a16="http://schemas.microsoft.com/office/drawing/2014/main" id="{820A924B-EA91-C146-B132-A0858023F0C1}"/>
              </a:ext>
            </a:extLst>
          </p:cNvPr>
          <p:cNvSpPr>
            <a:spLocks noGrp="1"/>
          </p:cNvSpPr>
          <p:nvPr>
            <p:ph type="title"/>
          </p:nvPr>
        </p:nvSpPr>
        <p:spPr/>
        <p:txBody>
          <a:bodyPr/>
          <a:lstStyle/>
          <a:p>
            <a:r>
              <a:rPr lang="en-US" dirty="0"/>
              <a:t>Activating a Python Virtual Environment</a:t>
            </a:r>
          </a:p>
        </p:txBody>
      </p:sp>
      <p:sp>
        <p:nvSpPr>
          <p:cNvPr id="7" name="Text Placeholder 6">
            <a:extLst>
              <a:ext uri="{FF2B5EF4-FFF2-40B4-BE49-F238E27FC236}">
                <a16:creationId xmlns:a16="http://schemas.microsoft.com/office/drawing/2014/main" id="{64E91DD0-D643-F14F-99B1-AEE97575587A}"/>
              </a:ext>
            </a:extLst>
          </p:cNvPr>
          <p:cNvSpPr>
            <a:spLocks noGrp="1"/>
          </p:cNvSpPr>
          <p:nvPr>
            <p:ph type="body" sz="quarter" idx="11"/>
          </p:nvPr>
        </p:nvSpPr>
        <p:spPr/>
        <p:txBody>
          <a:bodyPr>
            <a:normAutofit lnSpcReduction="10000"/>
          </a:bodyPr>
          <a:lstStyle/>
          <a:p>
            <a:pPr marL="57149" indent="0" algn="ctr">
              <a:buNone/>
            </a:pPr>
            <a:r>
              <a:rPr lang="en-US" b="1" dirty="0">
                <a:solidFill>
                  <a:schemeClr val="accent6"/>
                </a:solidFill>
                <a:latin typeface="Menlo" panose="020B0609030804020204" pitchFamily="49" charset="0"/>
                <a:ea typeface="Menlo" panose="020B0609030804020204" pitchFamily="49" charset="0"/>
                <a:cs typeface="Menlo" panose="020B0609030804020204" pitchFamily="49" charset="0"/>
              </a:rPr>
              <a:t>source </a:t>
            </a:r>
            <a:r>
              <a:rPr lang="en-US" i="1" dirty="0">
                <a:solidFill>
                  <a:schemeClr val="accent6"/>
                </a:solidFill>
                <a:latin typeface="Menlo" panose="020B0609030804020204" pitchFamily="49" charset="0"/>
                <a:ea typeface="Menlo" panose="020B0609030804020204" pitchFamily="49" charset="0"/>
                <a:cs typeface="Menlo" panose="020B0609030804020204" pitchFamily="49" charset="0"/>
              </a:rPr>
              <a:t>environment-name</a:t>
            </a:r>
            <a:r>
              <a:rPr lang="en-US" b="1" dirty="0">
                <a:solidFill>
                  <a:schemeClr val="accent6"/>
                </a:solidFill>
                <a:latin typeface="Menlo" panose="020B0609030804020204" pitchFamily="49" charset="0"/>
                <a:ea typeface="Menlo" panose="020B0609030804020204" pitchFamily="49" charset="0"/>
                <a:cs typeface="Menlo" panose="020B0609030804020204" pitchFamily="49" charset="0"/>
              </a:rPr>
              <a:t>/bin/activate</a:t>
            </a:r>
          </a:p>
          <a:p>
            <a:pPr marL="57149" indent="0">
              <a:buNone/>
            </a:pPr>
            <a:endParaRPr lang="en-US" dirty="0"/>
          </a:p>
          <a:p>
            <a:pPr marL="342900" indent="-205740">
              <a:buClr>
                <a:schemeClr val="accent2"/>
              </a:buClr>
              <a:buFont typeface="Wingdings" pitchFamily="2" charset="2"/>
              <a:buChar char="ü"/>
            </a:pPr>
            <a:r>
              <a:rPr lang="en-US" dirty="0"/>
              <a:t>The activation script will modify your prompt.</a:t>
            </a:r>
          </a:p>
          <a:p>
            <a:pPr marL="342900" indent="-205740">
              <a:buClr>
                <a:schemeClr val="accent2"/>
              </a:buClr>
              <a:buFont typeface="Wingdings" pitchFamily="2" charset="2"/>
              <a:buChar char="ü"/>
            </a:pPr>
            <a:r>
              <a:rPr lang="en-US" dirty="0"/>
              <a:t>Inside a virtual environment your interpreter will always be `</a:t>
            </a:r>
            <a:r>
              <a:rPr lang="en-US" b="1" dirty="0">
                <a:latin typeface="Menlo" panose="020B0609030804020204" pitchFamily="49" charset="0"/>
                <a:ea typeface="Menlo" panose="020B0609030804020204" pitchFamily="49" charset="0"/>
                <a:cs typeface="Menlo" panose="020B0609030804020204" pitchFamily="49" charset="0"/>
              </a:rPr>
              <a:t>python</a:t>
            </a:r>
            <a:r>
              <a:rPr lang="en-US" dirty="0"/>
              <a:t>`.</a:t>
            </a:r>
          </a:p>
        </p:txBody>
      </p:sp>
      <p:sp>
        <p:nvSpPr>
          <p:cNvPr id="11" name="TextBox 10">
            <a:extLst>
              <a:ext uri="{FF2B5EF4-FFF2-40B4-BE49-F238E27FC236}">
                <a16:creationId xmlns:a16="http://schemas.microsoft.com/office/drawing/2014/main" id="{4DC5A06D-CFB9-D94A-B6A6-44A565649704}"/>
              </a:ext>
            </a:extLst>
          </p:cNvPr>
          <p:cNvSpPr txBox="1"/>
          <p:nvPr/>
        </p:nvSpPr>
        <p:spPr>
          <a:xfrm rot="2118991">
            <a:off x="7476456" y="470484"/>
            <a:ext cx="1718740" cy="461665"/>
          </a:xfrm>
          <a:prstGeom prst="rect">
            <a:avLst/>
          </a:prstGeom>
          <a:noFill/>
        </p:spPr>
        <p:txBody>
          <a:bodyPr wrap="none" rtlCol="0">
            <a:spAutoFit/>
          </a:bodyPr>
          <a:lstStyle/>
          <a:p>
            <a:r>
              <a:rPr lang="en-US" sz="2400" b="1" dirty="0">
                <a:solidFill>
                  <a:schemeClr val="accent2"/>
                </a:solidFill>
                <a:latin typeface="+mn-lt"/>
              </a:rPr>
              <a:t>Remember</a:t>
            </a:r>
          </a:p>
        </p:txBody>
      </p:sp>
    </p:spTree>
    <p:extLst>
      <p:ext uri="{BB962C8B-B14F-4D97-AF65-F5344CB8AC3E}">
        <p14:creationId xmlns:p14="http://schemas.microsoft.com/office/powerpoint/2010/main" val="7751562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41BD8F7-AB96-364D-BA86-93F257319206}"/>
              </a:ext>
            </a:extLst>
          </p:cNvPr>
          <p:cNvSpPr>
            <a:spLocks noGrp="1"/>
          </p:cNvSpPr>
          <p:nvPr>
            <p:ph type="body" sz="quarter" idx="10"/>
          </p:nvPr>
        </p:nvSpPr>
        <p:spPr/>
        <p:txBody>
          <a:bodyPr/>
          <a:lstStyle/>
          <a:p>
            <a:r>
              <a:rPr lang="en-US" dirty="0"/>
              <a:t>Included with Python v3+</a:t>
            </a:r>
            <a:br>
              <a:rPr lang="en-US" dirty="0"/>
            </a:br>
            <a:r>
              <a:rPr lang="en-US" sz="1500" dirty="0">
                <a:solidFill>
                  <a:schemeClr val="bg2">
                    <a:lumMod val="50000"/>
                  </a:schemeClr>
                </a:solidFill>
              </a:rPr>
              <a:t>Coupled with a Python installation;</a:t>
            </a:r>
            <a:br>
              <a:rPr lang="en-US" sz="1500" dirty="0">
                <a:solidFill>
                  <a:schemeClr val="bg2">
                    <a:lumMod val="50000"/>
                  </a:schemeClr>
                </a:solidFill>
              </a:rPr>
            </a:br>
            <a:r>
              <a:rPr lang="en-US" sz="1500" dirty="0">
                <a:solidFill>
                  <a:schemeClr val="bg2">
                    <a:lumMod val="50000"/>
                  </a:schemeClr>
                </a:solidFill>
              </a:rPr>
              <a:t>may be called </a:t>
            </a:r>
            <a:r>
              <a:rPr lang="en-US" sz="1500" dirty="0">
                <a:solidFill>
                  <a:schemeClr val="bg2">
                    <a:lumMod val="50000"/>
                  </a:schemeClr>
                </a:solidFill>
                <a:latin typeface="Menlo" panose="020B0609030804020204" pitchFamily="49" charset="0"/>
                <a:ea typeface="Menlo" panose="020B0609030804020204" pitchFamily="49" charset="0"/>
                <a:cs typeface="Menlo" panose="020B0609030804020204" pitchFamily="49" charset="0"/>
              </a:rPr>
              <a:t>pip3</a:t>
            </a:r>
            <a:r>
              <a:rPr lang="en-US" sz="1500" dirty="0">
                <a:solidFill>
                  <a:schemeClr val="bg2">
                    <a:lumMod val="50000"/>
                  </a:schemeClr>
                </a:solidFill>
                <a:ea typeface="Menlo" panose="020B0609030804020204" pitchFamily="49" charset="0"/>
                <a:cs typeface="Menlo" panose="020B0609030804020204" pitchFamily="49" charset="0"/>
              </a:rPr>
              <a:t> outside a </a:t>
            </a:r>
            <a:r>
              <a:rPr lang="en-US" sz="1500" dirty="0" err="1">
                <a:solidFill>
                  <a:schemeClr val="bg2">
                    <a:lumMod val="50000"/>
                  </a:schemeClr>
                </a:solidFill>
                <a:ea typeface="Menlo" panose="020B0609030804020204" pitchFamily="49" charset="0"/>
                <a:cs typeface="Menlo" panose="020B0609030804020204" pitchFamily="49" charset="0"/>
              </a:rPr>
              <a:t>venv</a:t>
            </a:r>
            <a:endParaRPr lang="en-US" dirty="0">
              <a:solidFill>
                <a:schemeClr val="bg2">
                  <a:lumMod val="50000"/>
                </a:schemeClr>
              </a:solidFill>
              <a:latin typeface="Menlo" panose="020B0609030804020204" pitchFamily="49" charset="0"/>
              <a:ea typeface="Menlo" panose="020B0609030804020204" pitchFamily="49" charset="0"/>
              <a:cs typeface="Menlo" panose="020B0609030804020204" pitchFamily="49" charset="0"/>
            </a:endParaRPr>
          </a:p>
          <a:p>
            <a:r>
              <a:rPr lang="en-US" dirty="0"/>
              <a:t>Uses the open </a:t>
            </a:r>
            <a:r>
              <a:rPr lang="en-US" dirty="0" err="1">
                <a:hlinkClick r:id="rId2"/>
              </a:rPr>
              <a:t>PyPI</a:t>
            </a:r>
            <a:r>
              <a:rPr lang="en-US" dirty="0"/>
              <a:t> Repository</a:t>
            </a:r>
            <a:br>
              <a:rPr lang="en-US" dirty="0"/>
            </a:br>
            <a:r>
              <a:rPr lang="en-US" sz="1500" dirty="0">
                <a:solidFill>
                  <a:schemeClr val="bg2">
                    <a:lumMod val="50000"/>
                  </a:schemeClr>
                </a:solidFill>
              </a:rPr>
              <a:t>Python Package Index</a:t>
            </a:r>
            <a:endParaRPr lang="en-US" dirty="0">
              <a:solidFill>
                <a:schemeClr val="bg2">
                  <a:lumMod val="50000"/>
                </a:schemeClr>
              </a:solidFill>
            </a:endParaRPr>
          </a:p>
          <a:p>
            <a:r>
              <a:rPr lang="en-US" dirty="0"/>
              <a:t>Installs packages and their dependencies</a:t>
            </a:r>
          </a:p>
          <a:p>
            <a:r>
              <a:rPr lang="en-US" dirty="0"/>
              <a:t>You can post your packages to </a:t>
            </a:r>
            <a:r>
              <a:rPr lang="en-US" dirty="0" err="1"/>
              <a:t>PyPI</a:t>
            </a:r>
            <a:r>
              <a:rPr lang="en-US" dirty="0"/>
              <a:t>!</a:t>
            </a:r>
          </a:p>
          <a:p>
            <a:endParaRPr lang="en-US" dirty="0"/>
          </a:p>
        </p:txBody>
      </p:sp>
      <p:sp>
        <p:nvSpPr>
          <p:cNvPr id="3" name="Text Placeholder 2">
            <a:extLst>
              <a:ext uri="{FF2B5EF4-FFF2-40B4-BE49-F238E27FC236}">
                <a16:creationId xmlns:a16="http://schemas.microsoft.com/office/drawing/2014/main" id="{B8FA7220-C47C-C547-91AA-4CF7326035E2}"/>
              </a:ext>
            </a:extLst>
          </p:cNvPr>
          <p:cNvSpPr>
            <a:spLocks noGrp="1"/>
          </p:cNvSpPr>
          <p:nvPr>
            <p:ph type="body" sz="quarter" idx="11"/>
          </p:nvPr>
        </p:nvSpPr>
        <p:spPr/>
        <p:txBody>
          <a:bodyPr>
            <a:normAutofit/>
          </a:bodyPr>
          <a:lstStyle/>
          <a:p>
            <a:r>
              <a:rPr lang="en-US" dirty="0">
                <a:solidFill>
                  <a:srgbClr val="E0E0E0"/>
                </a:solidFill>
                <a:latin typeface="DejaVuSansMonoForPowerline Nerd Font" panose="020B0609030804020204" pitchFamily="49" charset="0"/>
              </a:rPr>
              <a:t>(</a:t>
            </a:r>
            <a:r>
              <a:rPr lang="en-US" dirty="0" err="1">
                <a:solidFill>
                  <a:srgbClr val="E0E0E0"/>
                </a:solidFill>
                <a:latin typeface="DejaVuSansMonoForPowerline Nerd Font" panose="020B0609030804020204" pitchFamily="49" charset="0"/>
              </a:rPr>
              <a:t>venv</a:t>
            </a:r>
            <a:r>
              <a:rPr lang="en-US" dirty="0">
                <a:solidFill>
                  <a:srgbClr val="E0E0E0"/>
                </a:solidFill>
                <a:latin typeface="DejaVuSansMonoForPowerline Nerd Font" panose="020B0609030804020204" pitchFamily="49" charset="0"/>
              </a:rPr>
              <a:t>) </a:t>
            </a:r>
            <a:r>
              <a:rPr lang="en-US" dirty="0">
                <a:solidFill>
                  <a:srgbClr val="17C9EE"/>
                </a:solidFill>
                <a:latin typeface="DejaVuSansMonoForPowerline Nerd Font" panose="020B0609030804020204" pitchFamily="49" charset="0"/>
              </a:rPr>
              <a:t>$ </a:t>
            </a:r>
            <a:r>
              <a:rPr lang="en-US" b="1" dirty="0">
                <a:solidFill>
                  <a:srgbClr val="E0E0E0"/>
                </a:solidFill>
                <a:latin typeface="DejaVuSansMonoForPowerline Nerd Font" panose="020B0609030804020204" pitchFamily="49" charset="0"/>
              </a:rPr>
              <a:t>pip install requests</a:t>
            </a:r>
          </a:p>
          <a:p>
            <a:r>
              <a:rPr lang="en-US" dirty="0">
                <a:solidFill>
                  <a:srgbClr val="E0E0E0"/>
                </a:solidFill>
                <a:latin typeface="DejaVuSansMonoForPowerline Nerd Font" panose="020B0609030804020204" pitchFamily="49" charset="0"/>
              </a:rPr>
              <a:t>Collecting requests</a:t>
            </a:r>
          </a:p>
          <a:p>
            <a:r>
              <a:rPr lang="en-US" dirty="0">
                <a:solidFill>
                  <a:srgbClr val="E0E0E0"/>
                </a:solidFill>
                <a:latin typeface="DejaVuSansMonoForPowerline Nerd Font" panose="020B0609030804020204" pitchFamily="49" charset="0"/>
              </a:rPr>
              <a:t> Downloading </a:t>
            </a:r>
          </a:p>
          <a:p>
            <a:r>
              <a:rPr lang="en-US" dirty="0">
                <a:solidFill>
                  <a:schemeClr val="bg2">
                    <a:lumMod val="75000"/>
                  </a:schemeClr>
                </a:solidFill>
                <a:latin typeface="Menlo-Regular"/>
              </a:rPr>
              <a:t>&lt;-- output omitted for brevity --&gt;</a:t>
            </a:r>
          </a:p>
          <a:p>
            <a:r>
              <a:rPr lang="en-US" dirty="0">
                <a:solidFill>
                  <a:srgbClr val="E0E0E0"/>
                </a:solidFill>
                <a:latin typeface="DejaVuSansMonoForPowerline Nerd Font" panose="020B0609030804020204" pitchFamily="49" charset="0"/>
              </a:rPr>
              <a:t>Installing collected packages: </a:t>
            </a:r>
            <a:r>
              <a:rPr lang="en-US" dirty="0" err="1">
                <a:solidFill>
                  <a:srgbClr val="E0E0E0"/>
                </a:solidFill>
                <a:latin typeface="DejaVuSansMonoForPowerline Nerd Font" panose="020B0609030804020204" pitchFamily="49" charset="0"/>
              </a:rPr>
              <a:t>idna</a:t>
            </a:r>
            <a:r>
              <a:rPr lang="en-US" dirty="0">
                <a:solidFill>
                  <a:srgbClr val="E0E0E0"/>
                </a:solidFill>
                <a:latin typeface="DejaVuSansMonoForPowerline Nerd Font" panose="020B0609030804020204" pitchFamily="49" charset="0"/>
              </a:rPr>
              <a:t>, </a:t>
            </a:r>
            <a:r>
              <a:rPr lang="en-US" dirty="0" err="1">
                <a:solidFill>
                  <a:srgbClr val="E0E0E0"/>
                </a:solidFill>
                <a:latin typeface="DejaVuSansMonoForPowerline Nerd Font" panose="020B0609030804020204" pitchFamily="49" charset="0"/>
              </a:rPr>
              <a:t>certifi</a:t>
            </a:r>
            <a:r>
              <a:rPr lang="en-US" dirty="0">
                <a:solidFill>
                  <a:srgbClr val="E0E0E0"/>
                </a:solidFill>
                <a:latin typeface="DejaVuSansMonoForPowerline Nerd Font" panose="020B0609030804020204" pitchFamily="49" charset="0"/>
              </a:rPr>
              <a:t>, </a:t>
            </a:r>
            <a:r>
              <a:rPr lang="en-US" dirty="0" err="1">
                <a:solidFill>
                  <a:srgbClr val="E0E0E0"/>
                </a:solidFill>
                <a:latin typeface="DejaVuSansMonoForPowerline Nerd Font" panose="020B0609030804020204" pitchFamily="49" charset="0"/>
              </a:rPr>
              <a:t>chardet</a:t>
            </a:r>
            <a:r>
              <a:rPr lang="en-US" dirty="0">
                <a:solidFill>
                  <a:srgbClr val="E0E0E0"/>
                </a:solidFill>
                <a:latin typeface="DejaVuSansMonoForPowerline Nerd Font" panose="020B0609030804020204" pitchFamily="49" charset="0"/>
              </a:rPr>
              <a:t>, urllib3, requests</a:t>
            </a:r>
          </a:p>
          <a:p>
            <a:r>
              <a:rPr lang="en-US" dirty="0">
                <a:solidFill>
                  <a:srgbClr val="E0E0E0"/>
                </a:solidFill>
                <a:latin typeface="DejaVuSansMonoForPowerline Nerd Font" panose="020B0609030804020204" pitchFamily="49" charset="0"/>
              </a:rPr>
              <a:t>Successfully installed certifi-2018.4.16 chardet-3.0.4 idna-2.6 requests-2.18.4 urllib3-1.22</a:t>
            </a:r>
          </a:p>
          <a:p>
            <a:r>
              <a:rPr lang="en-US" dirty="0">
                <a:solidFill>
                  <a:srgbClr val="E0E0E0"/>
                </a:solidFill>
                <a:latin typeface="DejaVuSansMonoForPowerline Nerd Font" panose="020B0609030804020204" pitchFamily="49" charset="0"/>
              </a:rPr>
              <a:t>(</a:t>
            </a:r>
            <a:r>
              <a:rPr lang="en-US" dirty="0" err="1">
                <a:solidFill>
                  <a:srgbClr val="E0E0E0"/>
                </a:solidFill>
                <a:latin typeface="DejaVuSansMonoForPowerline Nerd Font" panose="020B0609030804020204" pitchFamily="49" charset="0"/>
              </a:rPr>
              <a:t>venv</a:t>
            </a:r>
            <a:r>
              <a:rPr lang="en-US" dirty="0">
                <a:solidFill>
                  <a:srgbClr val="E0E0E0"/>
                </a:solidFill>
                <a:latin typeface="DejaVuSansMonoForPowerline Nerd Font" panose="020B0609030804020204" pitchFamily="49" charset="0"/>
              </a:rPr>
              <a:t>) </a:t>
            </a:r>
            <a:r>
              <a:rPr lang="en-US" dirty="0">
                <a:solidFill>
                  <a:srgbClr val="17C9EE"/>
                </a:solidFill>
                <a:latin typeface="DejaVuSansMonoForPowerline Nerd Font" panose="020B0609030804020204" pitchFamily="49" charset="0"/>
              </a:rPr>
              <a:t>$ </a:t>
            </a:r>
            <a:endParaRPr lang="en-US" dirty="0">
              <a:solidFill>
                <a:srgbClr val="E0E0E0"/>
              </a:solidFill>
              <a:latin typeface="DejaVuSansMonoForPowerline Nerd Font" panose="020B0609030804020204" pitchFamily="49" charset="0"/>
            </a:endParaRPr>
          </a:p>
        </p:txBody>
      </p:sp>
      <p:sp>
        <p:nvSpPr>
          <p:cNvPr id="4" name="Title 3">
            <a:extLst>
              <a:ext uri="{FF2B5EF4-FFF2-40B4-BE49-F238E27FC236}">
                <a16:creationId xmlns:a16="http://schemas.microsoft.com/office/drawing/2014/main" id="{FD4CFEF0-AFAC-5043-BC3B-4FE225DE7DBB}"/>
              </a:ext>
            </a:extLst>
          </p:cNvPr>
          <p:cNvSpPr>
            <a:spLocks noGrp="1"/>
          </p:cNvSpPr>
          <p:nvPr>
            <p:ph type="title"/>
          </p:nvPr>
        </p:nvSpPr>
        <p:spPr/>
        <p:txBody>
          <a:bodyPr/>
          <a:lstStyle/>
          <a:p>
            <a:r>
              <a:rPr lang="en-US" dirty="0"/>
              <a:t>PIP Installs Packages</a:t>
            </a:r>
          </a:p>
        </p:txBody>
      </p:sp>
    </p:spTree>
    <p:extLst>
      <p:ext uri="{BB962C8B-B14F-4D97-AF65-F5344CB8AC3E}">
        <p14:creationId xmlns:p14="http://schemas.microsoft.com/office/powerpoint/2010/main" val="8573115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p:cNvGraphicFramePr>
            <a:graphicFrameLocks noGrp="1"/>
          </p:cNvGraphicFramePr>
          <p:nvPr>
            <p:ph idx="1"/>
            <p:extLst/>
          </p:nvPr>
        </p:nvGraphicFramePr>
        <p:xfrm>
          <a:off x="475060" y="1347788"/>
          <a:ext cx="8280017" cy="2091180"/>
        </p:xfrm>
        <a:graphic>
          <a:graphicData uri="http://schemas.openxmlformats.org/drawingml/2006/table">
            <a:tbl>
              <a:tblPr firstRow="1" bandRow="1">
                <a:tableStyleId>{3B4B98B0-60AC-42C2-AFA5-B58CD77FA1E5}</a:tableStyleId>
              </a:tblPr>
              <a:tblGrid>
                <a:gridCol w="4473391">
                  <a:extLst>
                    <a:ext uri="{9D8B030D-6E8A-4147-A177-3AD203B41FA5}">
                      <a16:colId xmlns:a16="http://schemas.microsoft.com/office/drawing/2014/main" val="20000"/>
                    </a:ext>
                  </a:extLst>
                </a:gridCol>
                <a:gridCol w="3806626">
                  <a:extLst>
                    <a:ext uri="{9D8B030D-6E8A-4147-A177-3AD203B41FA5}">
                      <a16:colId xmlns:a16="http://schemas.microsoft.com/office/drawing/2014/main" val="20001"/>
                    </a:ext>
                  </a:extLst>
                </a:gridCol>
              </a:tblGrid>
              <a:tr h="514180">
                <a:tc>
                  <a:txBody>
                    <a:bodyPr/>
                    <a:lstStyle/>
                    <a:p>
                      <a:r>
                        <a:rPr lang="en-US" sz="1800" dirty="0"/>
                        <a:t>How</a:t>
                      </a:r>
                      <a:r>
                        <a:rPr lang="en-US" sz="1800" baseline="0" dirty="0"/>
                        <a:t> to</a:t>
                      </a:r>
                      <a:r>
                        <a:rPr lang="mr-IN" sz="1800" baseline="0" dirty="0"/>
                        <a:t>…</a:t>
                      </a:r>
                      <a:endParaRPr lang="en-US" sz="1800" dirty="0"/>
                    </a:p>
                  </a:txBody>
                  <a:tcPr marL="91126" marR="91126"/>
                </a:tc>
                <a:tc>
                  <a:txBody>
                    <a:bodyPr/>
                    <a:lstStyle/>
                    <a:p>
                      <a:r>
                        <a:rPr lang="en-US" sz="1800" dirty="0"/>
                        <a:t>Command</a:t>
                      </a:r>
                    </a:p>
                  </a:txBody>
                  <a:tcPr marL="91126" marR="91126"/>
                </a:tc>
                <a:extLst>
                  <a:ext uri="{0D108BD9-81ED-4DB2-BD59-A6C34878D82A}">
                    <a16:rowId xmlns:a16="http://schemas.microsoft.com/office/drawing/2014/main" val="10000"/>
                  </a:ext>
                </a:extLst>
              </a:tr>
              <a:tr h="514180">
                <a:tc>
                  <a:txBody>
                    <a:bodyPr/>
                    <a:lstStyle/>
                    <a:p>
                      <a:r>
                        <a:rPr lang="en-US" sz="1800" dirty="0"/>
                        <a:t>Access</a:t>
                      </a:r>
                      <a:r>
                        <a:rPr lang="en-US" sz="1800" baseline="0" dirty="0"/>
                        <a:t> the Python Interactive Shell</a:t>
                      </a:r>
                      <a:endParaRPr lang="en-US" sz="1800" b="0" dirty="0"/>
                    </a:p>
                  </a:txBody>
                  <a:tcPr marL="91126" marR="91126"/>
                </a:tc>
                <a:tc>
                  <a:txBody>
                    <a:bodyPr/>
                    <a:lstStyle/>
                    <a:p>
                      <a:r>
                        <a:rPr lang="en-US" sz="1800" dirty="0">
                          <a:latin typeface="Menlo" panose="020B0609030804020204" pitchFamily="49" charset="0"/>
                          <a:ea typeface="Menlo" panose="020B0609030804020204" pitchFamily="49" charset="0"/>
                          <a:cs typeface="Menlo" panose="020B0609030804020204" pitchFamily="49" charset="0"/>
                        </a:rPr>
                        <a:t>$ </a:t>
                      </a:r>
                      <a:r>
                        <a:rPr lang="en-US" sz="1800" b="1" dirty="0">
                          <a:latin typeface="Menlo" panose="020B0609030804020204" pitchFamily="49" charset="0"/>
                          <a:ea typeface="Menlo" panose="020B0609030804020204" pitchFamily="49" charset="0"/>
                          <a:cs typeface="Menlo" panose="020B0609030804020204" pitchFamily="49" charset="0"/>
                        </a:rPr>
                        <a:t>python</a:t>
                      </a:r>
                    </a:p>
                  </a:txBody>
                  <a:tcPr marL="91126" marR="91126"/>
                </a:tc>
                <a:extLst>
                  <a:ext uri="{0D108BD9-81ED-4DB2-BD59-A6C34878D82A}">
                    <a16:rowId xmlns:a16="http://schemas.microsoft.com/office/drawing/2014/main" val="10002"/>
                  </a:ext>
                </a:extLst>
              </a:tr>
              <a:tr h="514180">
                <a:tc>
                  <a:txBody>
                    <a:bodyPr/>
                    <a:lstStyle/>
                    <a:p>
                      <a:r>
                        <a:rPr lang="en-US" sz="1800" dirty="0"/>
                        <a:t>Running a Python</a:t>
                      </a:r>
                      <a:r>
                        <a:rPr lang="en-US" sz="1800" baseline="0" dirty="0"/>
                        <a:t> script</a:t>
                      </a:r>
                      <a:endParaRPr lang="en-US" sz="1800" dirty="0"/>
                    </a:p>
                  </a:txBody>
                  <a:tcPr marL="91126" marR="91126"/>
                </a:tc>
                <a:tc>
                  <a:txBody>
                    <a:bodyPr/>
                    <a:lstStyle/>
                    <a:p>
                      <a:r>
                        <a:rPr lang="en-US" sz="1800" dirty="0">
                          <a:latin typeface="Menlo" panose="020B0609030804020204" pitchFamily="49" charset="0"/>
                          <a:ea typeface="Menlo" panose="020B0609030804020204" pitchFamily="49" charset="0"/>
                          <a:cs typeface="Menlo" panose="020B0609030804020204" pitchFamily="49" charset="0"/>
                        </a:rPr>
                        <a:t>$ </a:t>
                      </a:r>
                      <a:r>
                        <a:rPr lang="en-US" sz="1800" b="1" dirty="0">
                          <a:latin typeface="Menlo" panose="020B0609030804020204" pitchFamily="49" charset="0"/>
                          <a:ea typeface="Menlo" panose="020B0609030804020204" pitchFamily="49" charset="0"/>
                          <a:cs typeface="Menlo" panose="020B0609030804020204" pitchFamily="49" charset="0"/>
                        </a:rPr>
                        <a:t>python</a:t>
                      </a:r>
                      <a:r>
                        <a:rPr lang="en-US" sz="1800" dirty="0">
                          <a:latin typeface="Menlo" panose="020B0609030804020204" pitchFamily="49" charset="0"/>
                          <a:ea typeface="Menlo" panose="020B0609030804020204" pitchFamily="49" charset="0"/>
                          <a:cs typeface="Menlo" panose="020B0609030804020204" pitchFamily="49" charset="0"/>
                        </a:rPr>
                        <a:t> </a:t>
                      </a:r>
                      <a:r>
                        <a:rPr lang="en-US" sz="1800" i="1" dirty="0" err="1">
                          <a:latin typeface="Menlo" panose="020B0609030804020204" pitchFamily="49" charset="0"/>
                          <a:ea typeface="Menlo" panose="020B0609030804020204" pitchFamily="49" charset="0"/>
                          <a:cs typeface="Menlo" panose="020B0609030804020204" pitchFamily="49" charset="0"/>
                        </a:rPr>
                        <a:t>script.py</a:t>
                      </a:r>
                      <a:endParaRPr lang="en-US" sz="1800" b="0" i="1" dirty="0">
                        <a:solidFill>
                          <a:schemeClr val="bg1">
                            <a:lumMod val="50000"/>
                          </a:schemeClr>
                        </a:solidFill>
                        <a:latin typeface="Menlo" panose="020B0609030804020204" pitchFamily="49" charset="0"/>
                        <a:ea typeface="Menlo" panose="020B0609030804020204" pitchFamily="49" charset="0"/>
                        <a:cs typeface="Menlo" panose="020B0609030804020204" pitchFamily="49" charset="0"/>
                      </a:endParaRPr>
                    </a:p>
                  </a:txBody>
                  <a:tcPr marL="91126" marR="91126"/>
                </a:tc>
                <a:extLst>
                  <a:ext uri="{0D108BD9-81ED-4DB2-BD59-A6C34878D82A}">
                    <a16:rowId xmlns:a16="http://schemas.microsoft.com/office/drawing/2014/main" val="10003"/>
                  </a:ext>
                </a:extLst>
              </a:tr>
              <a:tr h="548640">
                <a:tc>
                  <a:txBody>
                    <a:bodyPr/>
                    <a:lstStyle/>
                    <a:p>
                      <a:r>
                        <a:rPr lang="en-US" sz="1800" dirty="0"/>
                        <a:t>Running a script</a:t>
                      </a:r>
                      <a:r>
                        <a:rPr lang="en-US" sz="1800" baseline="0" dirty="0"/>
                        <a:t> in ‘Interactive’ mode</a:t>
                      </a:r>
                    </a:p>
                    <a:p>
                      <a:r>
                        <a:rPr lang="en-US" sz="1200" baseline="0" dirty="0"/>
                        <a:t>Execute the script and then remain in the Interactive Shell</a:t>
                      </a:r>
                      <a:endParaRPr lang="en-US" sz="1200" dirty="0">
                        <a:solidFill>
                          <a:schemeClr val="bg2">
                            <a:lumMod val="50000"/>
                          </a:schemeClr>
                        </a:solidFill>
                      </a:endParaRPr>
                    </a:p>
                  </a:txBody>
                  <a:tcPr marL="91126" marR="91126"/>
                </a:tc>
                <a:tc>
                  <a:txBody>
                    <a:bodyPr/>
                    <a:lstStyle/>
                    <a:p>
                      <a:r>
                        <a:rPr lang="en-US" sz="1800" dirty="0">
                          <a:latin typeface="Menlo" panose="020B0609030804020204" pitchFamily="49" charset="0"/>
                          <a:ea typeface="Menlo" panose="020B0609030804020204" pitchFamily="49" charset="0"/>
                          <a:cs typeface="Menlo" panose="020B0609030804020204" pitchFamily="49" charset="0"/>
                        </a:rPr>
                        <a:t>$ </a:t>
                      </a:r>
                      <a:r>
                        <a:rPr lang="en-US" sz="1800" b="1" dirty="0">
                          <a:latin typeface="Menlo" panose="020B0609030804020204" pitchFamily="49" charset="0"/>
                          <a:ea typeface="Menlo" panose="020B0609030804020204" pitchFamily="49" charset="0"/>
                          <a:cs typeface="Menlo" panose="020B0609030804020204" pitchFamily="49" charset="0"/>
                        </a:rPr>
                        <a:t>python -</a:t>
                      </a:r>
                      <a:r>
                        <a:rPr lang="en-US" sz="1800" b="1" dirty="0" err="1">
                          <a:latin typeface="Menlo" panose="020B0609030804020204" pitchFamily="49" charset="0"/>
                          <a:ea typeface="Menlo" panose="020B0609030804020204" pitchFamily="49" charset="0"/>
                          <a:cs typeface="Menlo" panose="020B0609030804020204" pitchFamily="49" charset="0"/>
                        </a:rPr>
                        <a:t>i</a:t>
                      </a:r>
                      <a:r>
                        <a:rPr lang="en-US" sz="1800" b="1" dirty="0">
                          <a:latin typeface="Menlo" panose="020B0609030804020204" pitchFamily="49" charset="0"/>
                          <a:ea typeface="Menlo" panose="020B0609030804020204" pitchFamily="49" charset="0"/>
                          <a:cs typeface="Menlo" panose="020B0609030804020204" pitchFamily="49" charset="0"/>
                        </a:rPr>
                        <a:t> </a:t>
                      </a:r>
                      <a:r>
                        <a:rPr lang="en-US" sz="1800" i="1" dirty="0" err="1">
                          <a:latin typeface="Menlo" panose="020B0609030804020204" pitchFamily="49" charset="0"/>
                          <a:ea typeface="Menlo" panose="020B0609030804020204" pitchFamily="49" charset="0"/>
                          <a:cs typeface="Menlo" panose="020B0609030804020204" pitchFamily="49" charset="0"/>
                        </a:rPr>
                        <a:t>script.py</a:t>
                      </a:r>
                      <a:endParaRPr lang="en-US" sz="1800" b="0" i="1" dirty="0">
                        <a:solidFill>
                          <a:schemeClr val="bg1">
                            <a:lumMod val="50000"/>
                          </a:schemeClr>
                        </a:solidFill>
                        <a:latin typeface="Menlo" panose="020B0609030804020204" pitchFamily="49" charset="0"/>
                        <a:ea typeface="Menlo" panose="020B0609030804020204" pitchFamily="49" charset="0"/>
                        <a:cs typeface="Menlo" panose="020B0609030804020204" pitchFamily="49" charset="0"/>
                      </a:endParaRPr>
                    </a:p>
                  </a:txBody>
                  <a:tcPr marL="91126" marR="91126"/>
                </a:tc>
                <a:extLst>
                  <a:ext uri="{0D108BD9-81ED-4DB2-BD59-A6C34878D82A}">
                    <a16:rowId xmlns:a16="http://schemas.microsoft.com/office/drawing/2014/main" val="10004"/>
                  </a:ext>
                </a:extLst>
              </a:tr>
            </a:tbl>
          </a:graphicData>
        </a:graphic>
      </p:graphicFrame>
      <p:sp>
        <p:nvSpPr>
          <p:cNvPr id="5" name="Title 4"/>
          <p:cNvSpPr>
            <a:spLocks noGrp="1"/>
          </p:cNvSpPr>
          <p:nvPr>
            <p:ph type="title"/>
          </p:nvPr>
        </p:nvSpPr>
        <p:spPr/>
        <p:txBody>
          <a:bodyPr/>
          <a:lstStyle/>
          <a:p>
            <a:r>
              <a:rPr lang="en-US"/>
              <a:t>Using your Python Interpreter</a:t>
            </a:r>
            <a:endParaRPr lang="en-US" dirty="0"/>
          </a:p>
        </p:txBody>
      </p:sp>
    </p:spTree>
    <p:extLst>
      <p:ext uri="{BB962C8B-B14F-4D97-AF65-F5344CB8AC3E}">
        <p14:creationId xmlns:p14="http://schemas.microsoft.com/office/powerpoint/2010/main" val="35014956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ENGAGE" val="{&quot;SavedSwatch&quot;:&quot;-14926206|-8542525|-10855846|-11754940|-13918779|Cisco&quot;,&quot;Id&quot;:&quot;5915f7533242381818c588af&quot;,&quot;SmartGridHorizontal&quot;:0,&quot;LinkedExcelSources&quot;:{},&quot;LinkedProjectSources&quot;:{},&quot;FlowConfig&quot;:{&quot;Canvas&quot;:{&quot;Slide&quot;:-1,&quot;Width&quot;:0,&quot;Height&quot;:0},&quot;Timeline&quot;:{&quot;Actions&quot;:[]}},&quot;LinkedSlideMergeSources&quot;:{},&quot;LinkedSharePointSlideMergeSources&quot;:{}}"/>
</p:tagLst>
</file>

<file path=ppt/theme/theme1.xml><?xml version="1.0" encoding="utf-8"?>
<a:theme xmlns:a="http://schemas.openxmlformats.org/drawingml/2006/main" name="Blue theme 2015 16x9">
  <a:themeElements>
    <a:clrScheme name="Cisco White Template Colors_FINAL">
      <a:dk1>
        <a:srgbClr val="282828"/>
      </a:dk1>
      <a:lt1>
        <a:srgbClr val="005073"/>
      </a:lt1>
      <a:dk2>
        <a:srgbClr val="005073"/>
      </a:dk2>
      <a:lt2>
        <a:srgbClr val="FFFFFF"/>
      </a:lt2>
      <a:accent1>
        <a:srgbClr val="00BCEB"/>
      </a:accent1>
      <a:accent2>
        <a:srgbClr val="6EBE4A"/>
      </a:accent2>
      <a:accent3>
        <a:srgbClr val="005073"/>
      </a:accent3>
      <a:accent4>
        <a:srgbClr val="676767"/>
      </a:accent4>
      <a:accent5>
        <a:srgbClr val="FBAB18"/>
      </a:accent5>
      <a:accent6>
        <a:srgbClr val="E3241B"/>
      </a:accent6>
      <a:hlink>
        <a:srgbClr val="00BCEB"/>
      </a:hlink>
      <a:folHlink>
        <a:srgbClr val="005073"/>
      </a:folHlink>
    </a:clrScheme>
    <a:fontScheme name="CiscoSans True Type">
      <a:majorFont>
        <a:latin typeface="CiscoSansTT ExtraLight"/>
        <a:ea typeface=""/>
        <a:cs typeface=""/>
      </a:majorFont>
      <a:minorFont>
        <a:latin typeface="CiscoSansTT Extra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defRPr dirty="0" smtClean="0">
            <a:latin typeface="+mn-lt"/>
          </a:defRPr>
        </a:defPPr>
      </a:lstStyle>
    </a:txDef>
  </a:objectDefaults>
  <a:extraClrSchemeLst/>
  <a:extLst>
    <a:ext uri="{05A4C25C-085E-4340-85A3-A5531E510DB2}">
      <thm15:themeFamily xmlns:thm15="http://schemas.microsoft.com/office/thememl/2012/main" name="Cisco Corporate Template Prototype_Aug_2017" id="{4E692306-BB5E-4389-8512-B70B45577D04}" vid="{BDAD62F5-9CDD-42BF-A677-E02F4F07310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16730</TotalTime>
  <Words>4757</Words>
  <Application>Microsoft Macintosh PowerPoint</Application>
  <PresentationFormat>On-screen Show (16:9)</PresentationFormat>
  <Paragraphs>983</Paragraphs>
  <Slides>46</Slides>
  <Notes>29</Notes>
  <HiddenSlides>0</HiddenSlides>
  <MMClips>0</MMClips>
  <ScaleCrop>false</ScaleCrop>
  <HeadingPairs>
    <vt:vector size="6" baseType="variant">
      <vt:variant>
        <vt:lpstr>Fonts Used</vt:lpstr>
      </vt:variant>
      <vt:variant>
        <vt:i4>16</vt:i4>
      </vt:variant>
      <vt:variant>
        <vt:lpstr>Theme</vt:lpstr>
      </vt:variant>
      <vt:variant>
        <vt:i4>1</vt:i4>
      </vt:variant>
      <vt:variant>
        <vt:lpstr>Slide Titles</vt:lpstr>
      </vt:variant>
      <vt:variant>
        <vt:i4>46</vt:i4>
      </vt:variant>
    </vt:vector>
  </HeadingPairs>
  <TitlesOfParts>
    <vt:vector size="63" baseType="lpstr">
      <vt:lpstr>ＭＳ Ｐゴシック</vt:lpstr>
      <vt:lpstr>Arial</vt:lpstr>
      <vt:lpstr>Book Antiqua</vt:lpstr>
      <vt:lpstr>Calibri</vt:lpstr>
      <vt:lpstr>CiscoSans</vt:lpstr>
      <vt:lpstr>CiscoSans ExtraLight</vt:lpstr>
      <vt:lpstr>CiscoSans Thin</vt:lpstr>
      <vt:lpstr>CiscoSansTT ExtraLight</vt:lpstr>
      <vt:lpstr>CiscoSansTT Thin</vt:lpstr>
      <vt:lpstr>Cordia New</vt:lpstr>
      <vt:lpstr>Courier New</vt:lpstr>
      <vt:lpstr>DejaVuSansMonoForPowerline Nerd Font</vt:lpstr>
      <vt:lpstr>Menlo</vt:lpstr>
      <vt:lpstr>Menlo-Regular</vt:lpstr>
      <vt:lpstr>Tipo de letra del sistema Fina</vt:lpstr>
      <vt:lpstr>Wingdings</vt:lpstr>
      <vt:lpstr>Blue theme 2015 16x9</vt:lpstr>
      <vt:lpstr>Python Refresher &amp; Object Oriented Programming (OOP)</vt:lpstr>
      <vt:lpstr>Python Refresher</vt:lpstr>
      <vt:lpstr>Python Scripts</vt:lpstr>
      <vt:lpstr>Using a Python Interpreter</vt:lpstr>
      <vt:lpstr>Know Thy Interpreter</vt:lpstr>
      <vt:lpstr>What is a Virtual Environment?</vt:lpstr>
      <vt:lpstr>Activating a Python Virtual Environment</vt:lpstr>
      <vt:lpstr>PIP Installs Packages</vt:lpstr>
      <vt:lpstr>Using your Python Interpreter</vt:lpstr>
      <vt:lpstr>Python’s Interactive Shell</vt:lpstr>
      <vt:lpstr>Basic Python Syntax</vt:lpstr>
      <vt:lpstr>Basic Data Types</vt:lpstr>
      <vt:lpstr>Numerical Operators</vt:lpstr>
      <vt:lpstr>Variables</vt:lpstr>
      <vt:lpstr>In Python, Everything is an Object!</vt:lpstr>
      <vt:lpstr>Working with Strings</vt:lpstr>
      <vt:lpstr>Basic I/O</vt:lpstr>
      <vt:lpstr>Conditionals</vt:lpstr>
      <vt:lpstr>Conditionals | Examples</vt:lpstr>
      <vt:lpstr>Functions | Don’t Repeat Yourself</vt:lpstr>
      <vt:lpstr>Python Collections &amp; Loops</vt:lpstr>
      <vt:lpstr>Data Structures / Collection Data Types</vt:lpstr>
      <vt:lpstr>Working with Collections</vt:lpstr>
      <vt:lpstr>Dictionary Methods</vt:lpstr>
      <vt:lpstr>Loops</vt:lpstr>
      <vt:lpstr>Iterating through a Dictionary</vt:lpstr>
      <vt:lpstr>Python Script Structure and Execution</vt:lpstr>
      <vt:lpstr>Importing and Using Packages &amp; Modules</vt:lpstr>
      <vt:lpstr>Variable Scope</vt:lpstr>
      <vt:lpstr>Python Script Structure and Execution</vt:lpstr>
      <vt:lpstr>Debugging Basics</vt:lpstr>
      <vt:lpstr>Reading a Python Stack Trace</vt:lpstr>
      <vt:lpstr>Object Oriented Programming</vt:lpstr>
      <vt:lpstr>Object Oriented Programming Definitions</vt:lpstr>
      <vt:lpstr>What is Object Oriented Programming?</vt:lpstr>
      <vt:lpstr>OOP Definitions</vt:lpstr>
      <vt:lpstr>OOP Definitions</vt:lpstr>
      <vt:lpstr>Classes and Objects</vt:lpstr>
      <vt:lpstr>Python Classes</vt:lpstr>
      <vt:lpstr>Python Classes</vt:lpstr>
      <vt:lpstr>Class Initialization</vt:lpstr>
      <vt:lpstr>Class Packaging – Python Packages</vt:lpstr>
      <vt:lpstr>Class Attribute and Method Access</vt:lpstr>
      <vt:lpstr>Class Representations</vt:lpstr>
      <vt:lpstr>Class Attributes and Static Methods</vt:lpstr>
      <vt:lpstr>PowerPoint Presentation</vt:lpstr>
    </vt:vector>
  </TitlesOfParts>
  <Company>NDS Limited</Company>
  <LinksUpToDate>false</LinksUpToDate>
  <SharedDoc>false</SharedDoc>
  <HyperlinksChanged>false</HyperlinksChanged>
  <AppVersion>16.0014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spius@cisco.com</dc:creator>
  <cp:lastModifiedBy>jomcdono@cisco.com</cp:lastModifiedBy>
  <cp:revision>945</cp:revision>
  <cp:lastPrinted>2016-04-29T20:31:14Z</cp:lastPrinted>
  <dcterms:created xsi:type="dcterms:W3CDTF">2014-07-09T19:55:36Z</dcterms:created>
  <dcterms:modified xsi:type="dcterms:W3CDTF">2018-08-16T16:56:52Z</dcterms:modified>
</cp:coreProperties>
</file>